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6"/>
  </p:sldMasterIdLst>
  <p:notesMasterIdLst>
    <p:notesMasterId r:id="rId32"/>
  </p:notesMasterIdLst>
  <p:sldIdLst>
    <p:sldId id="256" r:id="rId7"/>
    <p:sldId id="2147474429" r:id="rId8"/>
    <p:sldId id="358" r:id="rId9"/>
    <p:sldId id="2147474439" r:id="rId10"/>
    <p:sldId id="553" r:id="rId11"/>
    <p:sldId id="569" r:id="rId12"/>
    <p:sldId id="282" r:id="rId13"/>
    <p:sldId id="2147474387" r:id="rId14"/>
    <p:sldId id="2147474394" r:id="rId15"/>
    <p:sldId id="305" r:id="rId16"/>
    <p:sldId id="560" r:id="rId17"/>
    <p:sldId id="261" r:id="rId18"/>
    <p:sldId id="561" r:id="rId19"/>
    <p:sldId id="2147474449" r:id="rId20"/>
    <p:sldId id="2147474448" r:id="rId21"/>
    <p:sldId id="295" r:id="rId22"/>
    <p:sldId id="562" r:id="rId23"/>
    <p:sldId id="309" r:id="rId24"/>
    <p:sldId id="563" r:id="rId25"/>
    <p:sldId id="365" r:id="rId26"/>
    <p:sldId id="554" r:id="rId27"/>
    <p:sldId id="564" r:id="rId28"/>
    <p:sldId id="568" r:id="rId29"/>
    <p:sldId id="416" r:id="rId30"/>
    <p:sldId id="2147474447" r:id="rId31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FA48-27E8-F3BC-A0C4-6FA389485253}" name="Barbora Kinross" initials="BK" userId="S::Barbora.Kinross@ecdc.europa.eu::28be63af-bc0b-4384-9dbd-95898187bc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3C20B1-CBBA-4E9E-904B-29C0D4A0D50D}" v="8" dt="2025-02-18T07:23:24.5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79092" autoAdjust="0"/>
  </p:normalViewPr>
  <p:slideViewPr>
    <p:cSldViewPr snapToGrid="0">
      <p:cViewPr varScale="1">
        <p:scale>
          <a:sx n="80" d="100"/>
          <a:sy n="80" d="100"/>
        </p:scale>
        <p:origin x="193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8/10/relationships/authors" Target="authors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wel Stefanoff" userId="b0005422-f207-4290-892b-ab65e66345bd" providerId="ADAL" clId="{9D3C20B1-CBBA-4E9E-904B-29C0D4A0D50D}"/>
    <pc:docChg chg="undo custSel addSld delSld modSld modNotesMaster">
      <pc:chgData name="Pawel Stefanoff" userId="b0005422-f207-4290-892b-ab65e66345bd" providerId="ADAL" clId="{9D3C20B1-CBBA-4E9E-904B-29C0D4A0D50D}" dt="2025-02-18T07:36:34.523" v="51" actId="20577"/>
      <pc:docMkLst>
        <pc:docMk/>
      </pc:docMkLst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3029241046" sldId="261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2128076356" sldId="282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1516409376" sldId="295"/>
        </pc:sldMkLst>
      </pc:sldChg>
      <pc:sldChg chg="del">
        <pc:chgData name="Pawel Stefanoff" userId="b0005422-f207-4290-892b-ab65e66345bd" providerId="ADAL" clId="{9D3C20B1-CBBA-4E9E-904B-29C0D4A0D50D}" dt="2025-02-14T14:05:03.129" v="45" actId="47"/>
        <pc:sldMkLst>
          <pc:docMk/>
          <pc:sldMk cId="626983521" sldId="296"/>
        </pc:sldMkLst>
      </pc:sldChg>
      <pc:sldChg chg="modNotes modNotesTx">
        <pc:chgData name="Pawel Stefanoff" userId="b0005422-f207-4290-892b-ab65e66345bd" providerId="ADAL" clId="{9D3C20B1-CBBA-4E9E-904B-29C0D4A0D50D}" dt="2025-02-18T07:36:34.523" v="51" actId="20577"/>
        <pc:sldMkLst>
          <pc:docMk/>
          <pc:sldMk cId="2989106856" sldId="305"/>
        </pc:sldMkLst>
      </pc:sldChg>
      <pc:sldChg chg="modNotes modNotesTx">
        <pc:chgData name="Pawel Stefanoff" userId="b0005422-f207-4290-892b-ab65e66345bd" providerId="ADAL" clId="{9D3C20B1-CBBA-4E9E-904B-29C0D4A0D50D}" dt="2025-02-18T07:35:32.136" v="48" actId="6549"/>
        <pc:sldMkLst>
          <pc:docMk/>
          <pc:sldMk cId="4107401439" sldId="358"/>
        </pc:sldMkLst>
      </pc:sldChg>
      <pc:sldChg chg="modSp mod">
        <pc:chgData name="Pawel Stefanoff" userId="b0005422-f207-4290-892b-ab65e66345bd" providerId="ADAL" clId="{9D3C20B1-CBBA-4E9E-904B-29C0D4A0D50D}" dt="2025-02-14T14:04:38.383" v="44" actId="1076"/>
        <pc:sldMkLst>
          <pc:docMk/>
          <pc:sldMk cId="1695079195" sldId="365"/>
        </pc:sldMkLst>
        <pc:spChg chg="mod">
          <ac:chgData name="Pawel Stefanoff" userId="b0005422-f207-4290-892b-ab65e66345bd" providerId="ADAL" clId="{9D3C20B1-CBBA-4E9E-904B-29C0D4A0D50D}" dt="2025-02-14T14:04:38.383" v="44" actId="1076"/>
          <ac:spMkLst>
            <pc:docMk/>
            <pc:sldMk cId="1695079195" sldId="365"/>
            <ac:spMk id="16" creationId="{00000000-0000-0000-0000-000000000000}"/>
          </ac:spMkLst>
        </pc:spChg>
      </pc:sldChg>
      <pc:sldChg chg="addSp delSp modSp del mod addAnim delAnim">
        <pc:chgData name="Pawel Stefanoff" userId="b0005422-f207-4290-892b-ab65e66345bd" providerId="ADAL" clId="{9D3C20B1-CBBA-4E9E-904B-29C0D4A0D50D}" dt="2025-02-14T12:06:59.032" v="39" actId="47"/>
        <pc:sldMkLst>
          <pc:docMk/>
          <pc:sldMk cId="150136631" sldId="368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3549598257" sldId="416"/>
        </pc:sldMkLst>
      </pc:sldChg>
      <pc:sldChg chg="del">
        <pc:chgData name="Pawel Stefanoff" userId="b0005422-f207-4290-892b-ab65e66345bd" providerId="ADAL" clId="{9D3C20B1-CBBA-4E9E-904B-29C0D4A0D50D}" dt="2025-02-14T12:18:32.337" v="40" actId="47"/>
        <pc:sldMkLst>
          <pc:docMk/>
          <pc:sldMk cId="2931817634" sldId="443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385116530" sldId="553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1521092412" sldId="554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2185010509" sldId="560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3141924893" sldId="561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1295216469" sldId="562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3843498943" sldId="563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2777561144" sldId="564"/>
        </pc:sldMkLst>
      </pc:sldChg>
      <pc:sldChg chg="modNotes">
        <pc:chgData name="Pawel Stefanoff" userId="b0005422-f207-4290-892b-ab65e66345bd" providerId="ADAL" clId="{9D3C20B1-CBBA-4E9E-904B-29C0D4A0D50D}" dt="2025-02-18T07:23:24.511" v="46"/>
        <pc:sldMkLst>
          <pc:docMk/>
          <pc:sldMk cId="2067559386" sldId="568"/>
        </pc:sldMkLst>
      </pc:sldChg>
      <pc:sldChg chg="addSp delSp modSp mod modNotes modNotesTx">
        <pc:chgData name="Pawel Stefanoff" userId="b0005422-f207-4290-892b-ab65e66345bd" providerId="ADAL" clId="{9D3C20B1-CBBA-4E9E-904B-29C0D4A0D50D}" dt="2025-02-18T07:35:49.983" v="50" actId="5793"/>
        <pc:sldMkLst>
          <pc:docMk/>
          <pc:sldMk cId="2552004158" sldId="569"/>
        </pc:sldMkLst>
        <pc:spChg chg="add mod ord">
          <ac:chgData name="Pawel Stefanoff" userId="b0005422-f207-4290-892b-ab65e66345bd" providerId="ADAL" clId="{9D3C20B1-CBBA-4E9E-904B-29C0D4A0D50D}" dt="2025-02-14T11:58:50.760" v="14" actId="404"/>
          <ac:spMkLst>
            <pc:docMk/>
            <pc:sldMk cId="2552004158" sldId="569"/>
            <ac:spMk id="6" creationId="{D5EC51FC-CD4C-ABB9-E905-98D440DB4AE3}"/>
          </ac:spMkLst>
        </pc:spChg>
        <pc:picChg chg="add mod">
          <ac:chgData name="Pawel Stefanoff" userId="b0005422-f207-4290-892b-ab65e66345bd" providerId="ADAL" clId="{9D3C20B1-CBBA-4E9E-904B-29C0D4A0D50D}" dt="2025-02-14T11:57:25.098" v="2"/>
          <ac:picMkLst>
            <pc:docMk/>
            <pc:sldMk cId="2552004158" sldId="569"/>
            <ac:picMk id="5" creationId="{F285E67F-D08A-7F85-D230-675D18F8A0E8}"/>
          </ac:picMkLst>
        </pc:picChg>
      </pc:sldChg>
      <pc:sldChg chg="del">
        <pc:chgData name="Pawel Stefanoff" userId="b0005422-f207-4290-892b-ab65e66345bd" providerId="ADAL" clId="{9D3C20B1-CBBA-4E9E-904B-29C0D4A0D50D}" dt="2025-02-14T12:18:41.997" v="42" actId="47"/>
        <pc:sldMkLst>
          <pc:docMk/>
          <pc:sldMk cId="3502561939" sldId="598"/>
        </pc:sldMkLst>
      </pc:sldChg>
      <pc:sldChg chg="del">
        <pc:chgData name="Pawel Stefanoff" userId="b0005422-f207-4290-892b-ab65e66345bd" providerId="ADAL" clId="{9D3C20B1-CBBA-4E9E-904B-29C0D4A0D50D}" dt="2025-02-14T12:02:26.669" v="15" actId="47"/>
        <pc:sldMkLst>
          <pc:docMk/>
          <pc:sldMk cId="4056298870" sldId="608"/>
        </pc:sldMkLst>
      </pc:sldChg>
      <pc:sldChg chg="modNotes modNotesTx">
        <pc:chgData name="Pawel Stefanoff" userId="b0005422-f207-4290-892b-ab65e66345bd" providerId="ADAL" clId="{9D3C20B1-CBBA-4E9E-904B-29C0D4A0D50D}" dt="2025-02-18T07:35:25.721" v="47" actId="6549"/>
        <pc:sldMkLst>
          <pc:docMk/>
          <pc:sldMk cId="1605608309" sldId="2147474429"/>
        </pc:sldMkLst>
      </pc:sldChg>
      <pc:sldChg chg="modNotesTx">
        <pc:chgData name="Pawel Stefanoff" userId="b0005422-f207-4290-892b-ab65e66345bd" providerId="ADAL" clId="{9D3C20B1-CBBA-4E9E-904B-29C0D4A0D50D}" dt="2025-02-18T07:35:36.325" v="49" actId="6549"/>
        <pc:sldMkLst>
          <pc:docMk/>
          <pc:sldMk cId="158135586" sldId="2147474439"/>
        </pc:sldMkLst>
      </pc:sldChg>
      <pc:sldChg chg="del">
        <pc:chgData name="Pawel Stefanoff" userId="b0005422-f207-4290-892b-ab65e66345bd" providerId="ADAL" clId="{9D3C20B1-CBBA-4E9E-904B-29C0D4A0D50D}" dt="2025-02-14T12:18:41.386" v="41" actId="47"/>
        <pc:sldMkLst>
          <pc:docMk/>
          <pc:sldMk cId="2949361149" sldId="2147474446"/>
        </pc:sldMkLst>
      </pc:sldChg>
      <pc:sldChg chg="addSp delSp modSp new mod">
        <pc:chgData name="Pawel Stefanoff" userId="b0005422-f207-4290-892b-ab65e66345bd" providerId="ADAL" clId="{9D3C20B1-CBBA-4E9E-904B-29C0D4A0D50D}" dt="2025-02-14T12:06:49.322" v="38" actId="26606"/>
        <pc:sldMkLst>
          <pc:docMk/>
          <pc:sldMk cId="2417239631" sldId="2147474449"/>
        </pc:sldMkLst>
        <pc:spChg chg="mod ord modVis">
          <ac:chgData name="Pawel Stefanoff" userId="b0005422-f207-4290-892b-ab65e66345bd" providerId="ADAL" clId="{9D3C20B1-CBBA-4E9E-904B-29C0D4A0D50D}" dt="2025-02-14T12:06:49.322" v="38" actId="26606"/>
          <ac:spMkLst>
            <pc:docMk/>
            <pc:sldMk cId="2417239631" sldId="2147474449"/>
            <ac:spMk id="5" creationId="{40A14FD4-13E2-5584-21FC-C22FEDFDA220}"/>
          </ac:spMkLst>
        </pc:spChg>
        <pc:picChg chg="add mod">
          <ac:chgData name="Pawel Stefanoff" userId="b0005422-f207-4290-892b-ab65e66345bd" providerId="ADAL" clId="{9D3C20B1-CBBA-4E9E-904B-29C0D4A0D50D}" dt="2025-02-14T12:06:49.322" v="38" actId="26606"/>
          <ac:picMkLst>
            <pc:docMk/>
            <pc:sldMk cId="2417239631" sldId="2147474449"/>
            <ac:picMk id="6" creationId="{1AD9C272-B0BB-4E6E-8ADE-C11020801D4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76A0C0-09EE-49F7-9273-5F1B5777CCB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00849C-B146-4444-AC4A-1E3F57B5C63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EPIET</a:t>
          </a:r>
        </a:p>
        <a:p>
          <a:r>
            <a:rPr lang="en-GB" sz="1600" dirty="0">
              <a:solidFill>
                <a:schemeClr val="tx1"/>
              </a:solidFill>
            </a:rPr>
            <a:t>EUPHEM</a:t>
          </a:r>
        </a:p>
      </dgm:t>
    </dgm:pt>
    <dgm:pt modelId="{3C481682-9F5E-4858-A77C-A69BCED04DD0}" type="parTrans" cxnId="{151EBBA6-4C11-4E80-92AC-8CDD10829D0F}">
      <dgm:prSet/>
      <dgm:spPr/>
      <dgm:t>
        <a:bodyPr/>
        <a:lstStyle/>
        <a:p>
          <a:endParaRPr lang="en-GB" sz="1400"/>
        </a:p>
      </dgm:t>
    </dgm:pt>
    <dgm:pt modelId="{EDD1A5F3-3F22-495B-9B97-CAD4C09DB83A}" type="sibTrans" cxnId="{151EBBA6-4C11-4E80-92AC-8CDD10829D0F}">
      <dgm:prSet/>
      <dgm:spPr/>
      <dgm:t>
        <a:bodyPr/>
        <a:lstStyle/>
        <a:p>
          <a:endParaRPr lang="en-GB" sz="1400"/>
        </a:p>
      </dgm:t>
    </dgm:pt>
    <dgm:pt modelId="{6476C23D-03D5-4BE3-93BE-34FC07ED7F2E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Modules &amp; ESCAIDE</a:t>
          </a:r>
        </a:p>
      </dgm:t>
    </dgm:pt>
    <dgm:pt modelId="{E85797BD-A4E0-4DE2-B6C9-0DFB21173FAB}" type="parTrans" cxnId="{072E0411-E4DA-48BC-8175-0514480F757B}">
      <dgm:prSet custT="1"/>
      <dgm:spPr/>
      <dgm:t>
        <a:bodyPr/>
        <a:lstStyle/>
        <a:p>
          <a:endParaRPr lang="en-GB" sz="1400"/>
        </a:p>
      </dgm:t>
    </dgm:pt>
    <dgm:pt modelId="{79185A2C-B855-4D11-ADD4-EB8C1F3F2EDB}" type="sibTrans" cxnId="{072E0411-E4DA-48BC-8175-0514480F757B}">
      <dgm:prSet/>
      <dgm:spPr/>
      <dgm:t>
        <a:bodyPr/>
        <a:lstStyle/>
        <a:p>
          <a:endParaRPr lang="en-GB" sz="1400"/>
        </a:p>
      </dgm:t>
    </dgm:pt>
    <dgm:pt modelId="{CE9CBB30-328A-49FA-AF3E-C8106B795A3F}">
      <dgm:prSet phldrT="[Text]" custT="1"/>
      <dgm:spPr>
        <a:solidFill>
          <a:srgbClr val="92D050"/>
        </a:solidFill>
      </dgm:spPr>
      <dgm:t>
        <a:bodyPr/>
        <a:lstStyle/>
        <a:p>
          <a:pPr marL="15875" indent="0">
            <a:tabLst/>
          </a:pPr>
          <a:r>
            <a:rPr lang="en-GB" sz="1400" dirty="0">
              <a:solidFill>
                <a:schemeClr val="tx1"/>
              </a:solidFill>
            </a:rPr>
            <a:t>Governance</a:t>
          </a:r>
        </a:p>
      </dgm:t>
    </dgm:pt>
    <dgm:pt modelId="{45A90543-511D-45BC-9800-A95C3983C92C}" type="parTrans" cxnId="{8F79BB9C-59B1-4F96-A8CE-3EFB6450B245}">
      <dgm:prSet custT="1"/>
      <dgm:spPr/>
      <dgm:t>
        <a:bodyPr/>
        <a:lstStyle/>
        <a:p>
          <a:endParaRPr lang="en-GB" sz="1400"/>
        </a:p>
      </dgm:t>
    </dgm:pt>
    <dgm:pt modelId="{2F053C51-9E55-476A-99E3-F5E5C124ED9C}" type="sibTrans" cxnId="{8F79BB9C-59B1-4F96-A8CE-3EFB6450B245}">
      <dgm:prSet/>
      <dgm:spPr/>
      <dgm:t>
        <a:bodyPr/>
        <a:lstStyle/>
        <a:p>
          <a:endParaRPr lang="en-GB" sz="1400"/>
        </a:p>
      </dgm:t>
    </dgm:pt>
    <dgm:pt modelId="{C44ABC14-3EF9-49A9-9770-8A598B9C54DC}">
      <dgm:prSet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Roles</a:t>
          </a:r>
        </a:p>
      </dgm:t>
    </dgm:pt>
    <dgm:pt modelId="{F3ED753C-472E-406C-B306-73BC3393156F}" type="parTrans" cxnId="{431DAB3B-576C-48E8-A3B7-C7022BFDBA98}">
      <dgm:prSet custT="1"/>
      <dgm:spPr/>
      <dgm:t>
        <a:bodyPr/>
        <a:lstStyle/>
        <a:p>
          <a:endParaRPr lang="en-GB" sz="1400"/>
        </a:p>
      </dgm:t>
    </dgm:pt>
    <dgm:pt modelId="{50174534-BEE1-43BD-B343-CDE9B58A5C98}" type="sibTrans" cxnId="{431DAB3B-576C-48E8-A3B7-C7022BFDBA98}">
      <dgm:prSet/>
      <dgm:spPr/>
      <dgm:t>
        <a:bodyPr/>
        <a:lstStyle/>
        <a:p>
          <a:endParaRPr lang="en-GB" sz="1400"/>
        </a:p>
      </dgm:t>
    </dgm:pt>
    <dgm:pt modelId="{A5D69C4D-03CE-4246-AC1F-88DFBD98CFD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International missions</a:t>
          </a:r>
        </a:p>
      </dgm:t>
    </dgm:pt>
    <dgm:pt modelId="{1E7AAFDC-6FEC-42D8-AB25-EEBBC1E2F5BF}" type="parTrans" cxnId="{4489C11D-B951-4658-8B37-508DE907538C}">
      <dgm:prSet custT="1"/>
      <dgm:spPr/>
      <dgm:t>
        <a:bodyPr/>
        <a:lstStyle/>
        <a:p>
          <a:endParaRPr lang="en-GB" sz="1400"/>
        </a:p>
      </dgm:t>
    </dgm:pt>
    <dgm:pt modelId="{2ABFA343-72BA-42E9-8E75-1D259DF593C2}" type="sibTrans" cxnId="{4489C11D-B951-4658-8B37-508DE907538C}">
      <dgm:prSet/>
      <dgm:spPr/>
      <dgm:t>
        <a:bodyPr/>
        <a:lstStyle/>
        <a:p>
          <a:endParaRPr lang="en-GB" sz="1400"/>
        </a:p>
      </dgm:t>
    </dgm:pt>
    <dgm:pt modelId="{A731FBCB-74A5-4E75-97B7-91DD287A7D50}">
      <dgm:prSet phldrT="[Text]" custT="1"/>
      <dgm:spPr>
        <a:solidFill>
          <a:srgbClr val="FF000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Curriculum</a:t>
          </a:r>
        </a:p>
      </dgm:t>
    </dgm:pt>
    <dgm:pt modelId="{491EB41F-561B-4923-9FDE-DB65AC3BFBBF}" type="parTrans" cxnId="{BC047BA1-508F-4F75-B1AD-6D9B0A9B82B7}">
      <dgm:prSet custT="1"/>
      <dgm:spPr/>
      <dgm:t>
        <a:bodyPr/>
        <a:lstStyle/>
        <a:p>
          <a:endParaRPr lang="en-GB" sz="1400"/>
        </a:p>
      </dgm:t>
    </dgm:pt>
    <dgm:pt modelId="{0435B3B5-D2B3-4CF2-9997-642E83218A67}" type="sibTrans" cxnId="{BC047BA1-508F-4F75-B1AD-6D9B0A9B82B7}">
      <dgm:prSet/>
      <dgm:spPr/>
      <dgm:t>
        <a:bodyPr/>
        <a:lstStyle/>
        <a:p>
          <a:endParaRPr lang="en-GB" sz="1400"/>
        </a:p>
      </dgm:t>
    </dgm:pt>
    <dgm:pt modelId="{82288C95-F650-49AB-A04E-7958FF9CB00D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>
              <a:solidFill>
                <a:schemeClr val="tx1"/>
              </a:solidFill>
            </a:rPr>
            <a:t>Supervision/ Training sites</a:t>
          </a:r>
          <a:endParaRPr lang="en-GB" sz="1600" dirty="0">
            <a:solidFill>
              <a:schemeClr val="tx1"/>
            </a:solidFill>
          </a:endParaRPr>
        </a:p>
      </dgm:t>
    </dgm:pt>
    <dgm:pt modelId="{E5541269-BD39-4716-A1C0-5B8FB79566A2}" type="parTrans" cxnId="{96A48970-EF67-4156-ABDA-04D91ECAB500}">
      <dgm:prSet/>
      <dgm:spPr/>
      <dgm:t>
        <a:bodyPr/>
        <a:lstStyle/>
        <a:p>
          <a:endParaRPr lang="en-US"/>
        </a:p>
      </dgm:t>
    </dgm:pt>
    <dgm:pt modelId="{34376DE5-52EA-4689-B6D6-47969479675C}" type="sibTrans" cxnId="{96A48970-EF67-4156-ABDA-04D91ECAB500}">
      <dgm:prSet/>
      <dgm:spPr/>
      <dgm:t>
        <a:bodyPr/>
        <a:lstStyle/>
        <a:p>
          <a:endParaRPr lang="en-US"/>
        </a:p>
      </dgm:t>
    </dgm:pt>
    <dgm:pt modelId="{8945A4A9-1793-4F3E-95BB-A8EC742BC1F3}" type="pres">
      <dgm:prSet presAssocID="{DE76A0C0-09EE-49F7-9273-5F1B5777CCB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7708CE1-784D-400E-AA88-B1E8C4221D3C}" type="pres">
      <dgm:prSet presAssocID="{6900849C-B146-4444-AC4A-1E3F57B5C639}" presName="centerShape" presStyleLbl="node0" presStyleIdx="0" presStyleCnt="1"/>
      <dgm:spPr/>
    </dgm:pt>
    <dgm:pt modelId="{7E68E942-A377-4306-B9CF-9470DDC82389}" type="pres">
      <dgm:prSet presAssocID="{491EB41F-561B-4923-9FDE-DB65AC3BFBBF}" presName="Name9" presStyleLbl="parChTrans1D2" presStyleIdx="0" presStyleCnt="6"/>
      <dgm:spPr/>
    </dgm:pt>
    <dgm:pt modelId="{8F38EE06-65FC-43C9-90E3-E117F6CDABD6}" type="pres">
      <dgm:prSet presAssocID="{491EB41F-561B-4923-9FDE-DB65AC3BFBBF}" presName="connTx" presStyleLbl="parChTrans1D2" presStyleIdx="0" presStyleCnt="6"/>
      <dgm:spPr/>
    </dgm:pt>
    <dgm:pt modelId="{12CF9236-3E11-4031-9246-A9EEED917EDA}" type="pres">
      <dgm:prSet presAssocID="{A731FBCB-74A5-4E75-97B7-91DD287A7D50}" presName="node" presStyleLbl="node1" presStyleIdx="0" presStyleCnt="6">
        <dgm:presLayoutVars>
          <dgm:bulletEnabled val="1"/>
        </dgm:presLayoutVars>
      </dgm:prSet>
      <dgm:spPr/>
    </dgm:pt>
    <dgm:pt modelId="{11B9F171-4F7C-4C79-9099-DA95DFE98210}" type="pres">
      <dgm:prSet presAssocID="{E85797BD-A4E0-4DE2-B6C9-0DFB21173FAB}" presName="Name9" presStyleLbl="parChTrans1D2" presStyleIdx="1" presStyleCnt="6"/>
      <dgm:spPr/>
    </dgm:pt>
    <dgm:pt modelId="{D02C4B64-3EBC-44FB-9A07-2771AC4AE68B}" type="pres">
      <dgm:prSet presAssocID="{E85797BD-A4E0-4DE2-B6C9-0DFB21173FAB}" presName="connTx" presStyleLbl="parChTrans1D2" presStyleIdx="1" presStyleCnt="6"/>
      <dgm:spPr/>
    </dgm:pt>
    <dgm:pt modelId="{21E8DBFB-8C36-4376-A439-CB1ACF159057}" type="pres">
      <dgm:prSet presAssocID="{6476C23D-03D5-4BE3-93BE-34FC07ED7F2E}" presName="node" presStyleLbl="node1" presStyleIdx="1" presStyleCnt="6">
        <dgm:presLayoutVars>
          <dgm:bulletEnabled val="1"/>
        </dgm:presLayoutVars>
      </dgm:prSet>
      <dgm:spPr/>
    </dgm:pt>
    <dgm:pt modelId="{27DEFA47-223A-46B6-9A41-B43D85FE376D}" type="pres">
      <dgm:prSet presAssocID="{E5541269-BD39-4716-A1C0-5B8FB79566A2}" presName="Name9" presStyleLbl="parChTrans1D2" presStyleIdx="2" presStyleCnt="6"/>
      <dgm:spPr/>
    </dgm:pt>
    <dgm:pt modelId="{618154EF-0E63-4AA0-8E12-9C333D6A4689}" type="pres">
      <dgm:prSet presAssocID="{E5541269-BD39-4716-A1C0-5B8FB79566A2}" presName="connTx" presStyleLbl="parChTrans1D2" presStyleIdx="2" presStyleCnt="6"/>
      <dgm:spPr/>
    </dgm:pt>
    <dgm:pt modelId="{D0BD0949-512A-4352-801C-3E747C00DBA3}" type="pres">
      <dgm:prSet presAssocID="{82288C95-F650-49AB-A04E-7958FF9CB00D}" presName="node" presStyleLbl="node1" presStyleIdx="2" presStyleCnt="6">
        <dgm:presLayoutVars>
          <dgm:bulletEnabled val="1"/>
        </dgm:presLayoutVars>
      </dgm:prSet>
      <dgm:spPr/>
    </dgm:pt>
    <dgm:pt modelId="{D0B414F4-8CF5-4E67-8C22-C35983123B23}" type="pres">
      <dgm:prSet presAssocID="{1E7AAFDC-6FEC-42D8-AB25-EEBBC1E2F5BF}" presName="Name9" presStyleLbl="parChTrans1D2" presStyleIdx="3" presStyleCnt="6"/>
      <dgm:spPr/>
    </dgm:pt>
    <dgm:pt modelId="{7D90F612-AE49-4816-9685-B50F02B1C1C3}" type="pres">
      <dgm:prSet presAssocID="{1E7AAFDC-6FEC-42D8-AB25-EEBBC1E2F5BF}" presName="connTx" presStyleLbl="parChTrans1D2" presStyleIdx="3" presStyleCnt="6"/>
      <dgm:spPr/>
    </dgm:pt>
    <dgm:pt modelId="{BD6AD691-6D7B-4DE9-B5CF-07CFE2798E88}" type="pres">
      <dgm:prSet presAssocID="{A5D69C4D-03CE-4246-AC1F-88DFBD98CFDE}" presName="node" presStyleLbl="node1" presStyleIdx="3" presStyleCnt="6" custScaleX="108855" custScaleY="102690">
        <dgm:presLayoutVars>
          <dgm:bulletEnabled val="1"/>
        </dgm:presLayoutVars>
      </dgm:prSet>
      <dgm:spPr/>
    </dgm:pt>
    <dgm:pt modelId="{F4688D4F-F88E-4773-8CDE-2294B970B953}" type="pres">
      <dgm:prSet presAssocID="{45A90543-511D-45BC-9800-A95C3983C92C}" presName="Name9" presStyleLbl="parChTrans1D2" presStyleIdx="4" presStyleCnt="6"/>
      <dgm:spPr/>
    </dgm:pt>
    <dgm:pt modelId="{B93CC7C6-4680-4871-A004-711AEB278D1B}" type="pres">
      <dgm:prSet presAssocID="{45A90543-511D-45BC-9800-A95C3983C92C}" presName="connTx" presStyleLbl="parChTrans1D2" presStyleIdx="4" presStyleCnt="6"/>
      <dgm:spPr/>
    </dgm:pt>
    <dgm:pt modelId="{50B9A170-067A-4109-A96A-9318C6A9AB18}" type="pres">
      <dgm:prSet presAssocID="{CE9CBB30-328A-49FA-AF3E-C8106B795A3F}" presName="node" presStyleLbl="node1" presStyleIdx="4" presStyleCnt="6">
        <dgm:presLayoutVars>
          <dgm:bulletEnabled val="1"/>
        </dgm:presLayoutVars>
      </dgm:prSet>
      <dgm:spPr/>
    </dgm:pt>
    <dgm:pt modelId="{C022A010-EDDF-4AFD-B1E7-4B3234EFE450}" type="pres">
      <dgm:prSet presAssocID="{F3ED753C-472E-406C-B306-73BC3393156F}" presName="Name9" presStyleLbl="parChTrans1D2" presStyleIdx="5" presStyleCnt="6"/>
      <dgm:spPr/>
    </dgm:pt>
    <dgm:pt modelId="{D95FA57C-9245-4819-987F-E658C1CEAB17}" type="pres">
      <dgm:prSet presAssocID="{F3ED753C-472E-406C-B306-73BC3393156F}" presName="connTx" presStyleLbl="parChTrans1D2" presStyleIdx="5" presStyleCnt="6"/>
      <dgm:spPr/>
    </dgm:pt>
    <dgm:pt modelId="{7904012F-A01E-4F69-825D-CCB0A120DEE0}" type="pres">
      <dgm:prSet presAssocID="{C44ABC14-3EF9-49A9-9770-8A598B9C54DC}" presName="node" presStyleLbl="node1" presStyleIdx="5" presStyleCnt="6" custScaleX="103955" custScaleY="100298">
        <dgm:presLayoutVars>
          <dgm:bulletEnabled val="1"/>
        </dgm:presLayoutVars>
      </dgm:prSet>
      <dgm:spPr/>
    </dgm:pt>
  </dgm:ptLst>
  <dgm:cxnLst>
    <dgm:cxn modelId="{072E0411-E4DA-48BC-8175-0514480F757B}" srcId="{6900849C-B146-4444-AC4A-1E3F57B5C639}" destId="{6476C23D-03D5-4BE3-93BE-34FC07ED7F2E}" srcOrd="1" destOrd="0" parTransId="{E85797BD-A4E0-4DE2-B6C9-0DFB21173FAB}" sibTransId="{79185A2C-B855-4D11-ADD4-EB8C1F3F2EDB}"/>
    <dgm:cxn modelId="{2AD1B81C-CD06-4BD1-B1F6-F48EFC8533B6}" type="presOf" srcId="{82288C95-F650-49AB-A04E-7958FF9CB00D}" destId="{D0BD0949-512A-4352-801C-3E747C00DBA3}" srcOrd="0" destOrd="0" presId="urn:microsoft.com/office/officeart/2005/8/layout/radial1"/>
    <dgm:cxn modelId="{4489C11D-B951-4658-8B37-508DE907538C}" srcId="{6900849C-B146-4444-AC4A-1E3F57B5C639}" destId="{A5D69C4D-03CE-4246-AC1F-88DFBD98CFDE}" srcOrd="3" destOrd="0" parTransId="{1E7AAFDC-6FEC-42D8-AB25-EEBBC1E2F5BF}" sibTransId="{2ABFA343-72BA-42E9-8E75-1D259DF593C2}"/>
    <dgm:cxn modelId="{19BECA2D-4AD3-4906-89EA-EB0E827BBB39}" type="presOf" srcId="{E5541269-BD39-4716-A1C0-5B8FB79566A2}" destId="{27DEFA47-223A-46B6-9A41-B43D85FE376D}" srcOrd="0" destOrd="0" presId="urn:microsoft.com/office/officeart/2005/8/layout/radial1"/>
    <dgm:cxn modelId="{431DAB3B-576C-48E8-A3B7-C7022BFDBA98}" srcId="{6900849C-B146-4444-AC4A-1E3F57B5C639}" destId="{C44ABC14-3EF9-49A9-9770-8A598B9C54DC}" srcOrd="5" destOrd="0" parTransId="{F3ED753C-472E-406C-B306-73BC3393156F}" sibTransId="{50174534-BEE1-43BD-B343-CDE9B58A5C98}"/>
    <dgm:cxn modelId="{FAFC313E-DD30-4258-88FB-4D353F181821}" type="presOf" srcId="{F3ED753C-472E-406C-B306-73BC3393156F}" destId="{C022A010-EDDF-4AFD-B1E7-4B3234EFE450}" srcOrd="0" destOrd="0" presId="urn:microsoft.com/office/officeart/2005/8/layout/radial1"/>
    <dgm:cxn modelId="{F258FD4F-AB22-4FD0-B25F-0037017239AE}" type="presOf" srcId="{C44ABC14-3EF9-49A9-9770-8A598B9C54DC}" destId="{7904012F-A01E-4F69-825D-CCB0A120DEE0}" srcOrd="0" destOrd="0" presId="urn:microsoft.com/office/officeart/2005/8/layout/radial1"/>
    <dgm:cxn modelId="{FE5C1653-13D9-41B9-BB91-2E69FC4BE699}" type="presOf" srcId="{A731FBCB-74A5-4E75-97B7-91DD287A7D50}" destId="{12CF9236-3E11-4031-9246-A9EEED917EDA}" srcOrd="0" destOrd="0" presId="urn:microsoft.com/office/officeart/2005/8/layout/radial1"/>
    <dgm:cxn modelId="{8B354C54-724F-4CB4-9E08-A8BDA710A323}" type="presOf" srcId="{CE9CBB30-328A-49FA-AF3E-C8106B795A3F}" destId="{50B9A170-067A-4109-A96A-9318C6A9AB18}" srcOrd="0" destOrd="0" presId="urn:microsoft.com/office/officeart/2005/8/layout/radial1"/>
    <dgm:cxn modelId="{9FCCF45F-15E7-45F0-BF34-A92B0DB59096}" type="presOf" srcId="{E85797BD-A4E0-4DE2-B6C9-0DFB21173FAB}" destId="{11B9F171-4F7C-4C79-9099-DA95DFE98210}" srcOrd="0" destOrd="0" presId="urn:microsoft.com/office/officeart/2005/8/layout/radial1"/>
    <dgm:cxn modelId="{87D0FD68-7A22-499D-B636-4D21EB7B3FA7}" type="presOf" srcId="{45A90543-511D-45BC-9800-A95C3983C92C}" destId="{F4688D4F-F88E-4773-8CDE-2294B970B953}" srcOrd="0" destOrd="0" presId="urn:microsoft.com/office/officeart/2005/8/layout/radial1"/>
    <dgm:cxn modelId="{96A48970-EF67-4156-ABDA-04D91ECAB500}" srcId="{6900849C-B146-4444-AC4A-1E3F57B5C639}" destId="{82288C95-F650-49AB-A04E-7958FF9CB00D}" srcOrd="2" destOrd="0" parTransId="{E5541269-BD39-4716-A1C0-5B8FB79566A2}" sibTransId="{34376DE5-52EA-4689-B6D6-47969479675C}"/>
    <dgm:cxn modelId="{05D8FF7A-E1BD-4EF5-8C30-A7695D3353D6}" type="presOf" srcId="{6900849C-B146-4444-AC4A-1E3F57B5C639}" destId="{17708CE1-784D-400E-AA88-B1E8C4221D3C}" srcOrd="0" destOrd="0" presId="urn:microsoft.com/office/officeart/2005/8/layout/radial1"/>
    <dgm:cxn modelId="{BEA2EA89-3D3F-4CCD-8BDE-B32A5D6541F0}" type="presOf" srcId="{6476C23D-03D5-4BE3-93BE-34FC07ED7F2E}" destId="{21E8DBFB-8C36-4376-A439-CB1ACF159057}" srcOrd="0" destOrd="0" presId="urn:microsoft.com/office/officeart/2005/8/layout/radial1"/>
    <dgm:cxn modelId="{E4B14C94-03C2-471F-942E-21921CC32014}" type="presOf" srcId="{E85797BD-A4E0-4DE2-B6C9-0DFB21173FAB}" destId="{D02C4B64-3EBC-44FB-9A07-2771AC4AE68B}" srcOrd="1" destOrd="0" presId="urn:microsoft.com/office/officeart/2005/8/layout/radial1"/>
    <dgm:cxn modelId="{BA7FBB9A-77AA-4E7E-9F26-C5B372B6EFB7}" type="presOf" srcId="{491EB41F-561B-4923-9FDE-DB65AC3BFBBF}" destId="{7E68E942-A377-4306-B9CF-9470DDC82389}" srcOrd="0" destOrd="0" presId="urn:microsoft.com/office/officeart/2005/8/layout/radial1"/>
    <dgm:cxn modelId="{8F79BB9C-59B1-4F96-A8CE-3EFB6450B245}" srcId="{6900849C-B146-4444-AC4A-1E3F57B5C639}" destId="{CE9CBB30-328A-49FA-AF3E-C8106B795A3F}" srcOrd="4" destOrd="0" parTransId="{45A90543-511D-45BC-9800-A95C3983C92C}" sibTransId="{2F053C51-9E55-476A-99E3-F5E5C124ED9C}"/>
    <dgm:cxn modelId="{BC047BA1-508F-4F75-B1AD-6D9B0A9B82B7}" srcId="{6900849C-B146-4444-AC4A-1E3F57B5C639}" destId="{A731FBCB-74A5-4E75-97B7-91DD287A7D50}" srcOrd="0" destOrd="0" parTransId="{491EB41F-561B-4923-9FDE-DB65AC3BFBBF}" sibTransId="{0435B3B5-D2B3-4CF2-9997-642E83218A67}"/>
    <dgm:cxn modelId="{B7ECE3A5-3F84-47D7-99F2-949E7675DD79}" type="presOf" srcId="{F3ED753C-472E-406C-B306-73BC3393156F}" destId="{D95FA57C-9245-4819-987F-E658C1CEAB17}" srcOrd="1" destOrd="0" presId="urn:microsoft.com/office/officeart/2005/8/layout/radial1"/>
    <dgm:cxn modelId="{151EBBA6-4C11-4E80-92AC-8CDD10829D0F}" srcId="{DE76A0C0-09EE-49F7-9273-5F1B5777CCB5}" destId="{6900849C-B146-4444-AC4A-1E3F57B5C639}" srcOrd="0" destOrd="0" parTransId="{3C481682-9F5E-4858-A77C-A69BCED04DD0}" sibTransId="{EDD1A5F3-3F22-495B-9B97-CAD4C09DB83A}"/>
    <dgm:cxn modelId="{8DDE16CF-36F1-43A5-9187-2660DC594844}" type="presOf" srcId="{1E7AAFDC-6FEC-42D8-AB25-EEBBC1E2F5BF}" destId="{7D90F612-AE49-4816-9685-B50F02B1C1C3}" srcOrd="1" destOrd="0" presId="urn:microsoft.com/office/officeart/2005/8/layout/radial1"/>
    <dgm:cxn modelId="{3E2D9AD3-EFDD-440E-AFF3-B907F6B9EB28}" type="presOf" srcId="{A5D69C4D-03CE-4246-AC1F-88DFBD98CFDE}" destId="{BD6AD691-6D7B-4DE9-B5CF-07CFE2798E88}" srcOrd="0" destOrd="0" presId="urn:microsoft.com/office/officeart/2005/8/layout/radial1"/>
    <dgm:cxn modelId="{3D5641E3-F913-4B11-B8AA-2663A187F29A}" type="presOf" srcId="{DE76A0C0-09EE-49F7-9273-5F1B5777CCB5}" destId="{8945A4A9-1793-4F3E-95BB-A8EC742BC1F3}" srcOrd="0" destOrd="0" presId="urn:microsoft.com/office/officeart/2005/8/layout/radial1"/>
    <dgm:cxn modelId="{25898EF3-5DBD-493E-BC3A-CD629F469F36}" type="presOf" srcId="{1E7AAFDC-6FEC-42D8-AB25-EEBBC1E2F5BF}" destId="{D0B414F4-8CF5-4E67-8C22-C35983123B23}" srcOrd="0" destOrd="0" presId="urn:microsoft.com/office/officeart/2005/8/layout/radial1"/>
    <dgm:cxn modelId="{2CE6F3F5-8733-4F78-8826-8769FDA0FCD7}" type="presOf" srcId="{491EB41F-561B-4923-9FDE-DB65AC3BFBBF}" destId="{8F38EE06-65FC-43C9-90E3-E117F6CDABD6}" srcOrd="1" destOrd="0" presId="urn:microsoft.com/office/officeart/2005/8/layout/radial1"/>
    <dgm:cxn modelId="{3F5316F6-E9CB-4C62-B8A7-69A7E3F5744C}" type="presOf" srcId="{E5541269-BD39-4716-A1C0-5B8FB79566A2}" destId="{618154EF-0E63-4AA0-8E12-9C333D6A4689}" srcOrd="1" destOrd="0" presId="urn:microsoft.com/office/officeart/2005/8/layout/radial1"/>
    <dgm:cxn modelId="{EF0A7CFE-EC7D-459D-A981-466B1E5109AC}" type="presOf" srcId="{45A90543-511D-45BC-9800-A95C3983C92C}" destId="{B93CC7C6-4680-4871-A004-711AEB278D1B}" srcOrd="1" destOrd="0" presId="urn:microsoft.com/office/officeart/2005/8/layout/radial1"/>
    <dgm:cxn modelId="{E458C8A0-AF29-4310-8228-CA13EE11721B}" type="presParOf" srcId="{8945A4A9-1793-4F3E-95BB-A8EC742BC1F3}" destId="{17708CE1-784D-400E-AA88-B1E8C4221D3C}" srcOrd="0" destOrd="0" presId="urn:microsoft.com/office/officeart/2005/8/layout/radial1"/>
    <dgm:cxn modelId="{F0FC8194-257C-45AB-9E52-AC4E17B4B4D8}" type="presParOf" srcId="{8945A4A9-1793-4F3E-95BB-A8EC742BC1F3}" destId="{7E68E942-A377-4306-B9CF-9470DDC82389}" srcOrd="1" destOrd="0" presId="urn:microsoft.com/office/officeart/2005/8/layout/radial1"/>
    <dgm:cxn modelId="{86686E43-EB10-4A35-A568-69EAB6D51140}" type="presParOf" srcId="{7E68E942-A377-4306-B9CF-9470DDC82389}" destId="{8F38EE06-65FC-43C9-90E3-E117F6CDABD6}" srcOrd="0" destOrd="0" presId="urn:microsoft.com/office/officeart/2005/8/layout/radial1"/>
    <dgm:cxn modelId="{B5082E18-0414-47F4-902D-53AB75A48652}" type="presParOf" srcId="{8945A4A9-1793-4F3E-95BB-A8EC742BC1F3}" destId="{12CF9236-3E11-4031-9246-A9EEED917EDA}" srcOrd="2" destOrd="0" presId="urn:microsoft.com/office/officeart/2005/8/layout/radial1"/>
    <dgm:cxn modelId="{0F038BDE-064B-41B9-9B33-EC17733C7E3C}" type="presParOf" srcId="{8945A4A9-1793-4F3E-95BB-A8EC742BC1F3}" destId="{11B9F171-4F7C-4C79-9099-DA95DFE98210}" srcOrd="3" destOrd="0" presId="urn:microsoft.com/office/officeart/2005/8/layout/radial1"/>
    <dgm:cxn modelId="{5E1B0561-7A37-4187-9B67-EC3B6418C0AB}" type="presParOf" srcId="{11B9F171-4F7C-4C79-9099-DA95DFE98210}" destId="{D02C4B64-3EBC-44FB-9A07-2771AC4AE68B}" srcOrd="0" destOrd="0" presId="urn:microsoft.com/office/officeart/2005/8/layout/radial1"/>
    <dgm:cxn modelId="{6E562643-50BF-43E2-A301-6B236E1382B5}" type="presParOf" srcId="{8945A4A9-1793-4F3E-95BB-A8EC742BC1F3}" destId="{21E8DBFB-8C36-4376-A439-CB1ACF159057}" srcOrd="4" destOrd="0" presId="urn:microsoft.com/office/officeart/2005/8/layout/radial1"/>
    <dgm:cxn modelId="{A8EFA7CA-3E81-43C3-8749-0AFFBDCD37FA}" type="presParOf" srcId="{8945A4A9-1793-4F3E-95BB-A8EC742BC1F3}" destId="{27DEFA47-223A-46B6-9A41-B43D85FE376D}" srcOrd="5" destOrd="0" presId="urn:microsoft.com/office/officeart/2005/8/layout/radial1"/>
    <dgm:cxn modelId="{305C3BAA-2612-4EB7-93FF-433B49051FE4}" type="presParOf" srcId="{27DEFA47-223A-46B6-9A41-B43D85FE376D}" destId="{618154EF-0E63-4AA0-8E12-9C333D6A4689}" srcOrd="0" destOrd="0" presId="urn:microsoft.com/office/officeart/2005/8/layout/radial1"/>
    <dgm:cxn modelId="{3BCB3A40-0048-4DF4-874B-919D8E18C2CC}" type="presParOf" srcId="{8945A4A9-1793-4F3E-95BB-A8EC742BC1F3}" destId="{D0BD0949-512A-4352-801C-3E747C00DBA3}" srcOrd="6" destOrd="0" presId="urn:microsoft.com/office/officeart/2005/8/layout/radial1"/>
    <dgm:cxn modelId="{BB0DA3F4-CE67-4D5F-8D6E-A0892A86B93D}" type="presParOf" srcId="{8945A4A9-1793-4F3E-95BB-A8EC742BC1F3}" destId="{D0B414F4-8CF5-4E67-8C22-C35983123B23}" srcOrd="7" destOrd="0" presId="urn:microsoft.com/office/officeart/2005/8/layout/radial1"/>
    <dgm:cxn modelId="{3137E76C-9FCC-45B9-A924-507053B87836}" type="presParOf" srcId="{D0B414F4-8CF5-4E67-8C22-C35983123B23}" destId="{7D90F612-AE49-4816-9685-B50F02B1C1C3}" srcOrd="0" destOrd="0" presId="urn:microsoft.com/office/officeart/2005/8/layout/radial1"/>
    <dgm:cxn modelId="{0AE90026-3558-4382-B040-477C5B6B4323}" type="presParOf" srcId="{8945A4A9-1793-4F3E-95BB-A8EC742BC1F3}" destId="{BD6AD691-6D7B-4DE9-B5CF-07CFE2798E88}" srcOrd="8" destOrd="0" presId="urn:microsoft.com/office/officeart/2005/8/layout/radial1"/>
    <dgm:cxn modelId="{0CC1A903-5090-4635-A33A-32774B528904}" type="presParOf" srcId="{8945A4A9-1793-4F3E-95BB-A8EC742BC1F3}" destId="{F4688D4F-F88E-4773-8CDE-2294B970B953}" srcOrd="9" destOrd="0" presId="urn:microsoft.com/office/officeart/2005/8/layout/radial1"/>
    <dgm:cxn modelId="{8C07CCD1-9CFF-4722-9A9C-8EE04FE66EAF}" type="presParOf" srcId="{F4688D4F-F88E-4773-8CDE-2294B970B953}" destId="{B93CC7C6-4680-4871-A004-711AEB278D1B}" srcOrd="0" destOrd="0" presId="urn:microsoft.com/office/officeart/2005/8/layout/radial1"/>
    <dgm:cxn modelId="{154BEEAE-F4ED-40D7-A544-3CEB5B1A98DC}" type="presParOf" srcId="{8945A4A9-1793-4F3E-95BB-A8EC742BC1F3}" destId="{50B9A170-067A-4109-A96A-9318C6A9AB18}" srcOrd="10" destOrd="0" presId="urn:microsoft.com/office/officeart/2005/8/layout/radial1"/>
    <dgm:cxn modelId="{94491218-888A-4E84-BD63-67575F1CEB94}" type="presParOf" srcId="{8945A4A9-1793-4F3E-95BB-A8EC742BC1F3}" destId="{C022A010-EDDF-4AFD-B1E7-4B3234EFE450}" srcOrd="11" destOrd="0" presId="urn:microsoft.com/office/officeart/2005/8/layout/radial1"/>
    <dgm:cxn modelId="{E7A43AF0-3688-4588-B089-FD46E27B42F1}" type="presParOf" srcId="{C022A010-EDDF-4AFD-B1E7-4B3234EFE450}" destId="{D95FA57C-9245-4819-987F-E658C1CEAB17}" srcOrd="0" destOrd="0" presId="urn:microsoft.com/office/officeart/2005/8/layout/radial1"/>
    <dgm:cxn modelId="{500475BF-E659-4E2F-933F-ED5F56FF5D57}" type="presParOf" srcId="{8945A4A9-1793-4F3E-95BB-A8EC742BC1F3}" destId="{7904012F-A01E-4F69-825D-CCB0A120DEE0}" srcOrd="12" destOrd="0" presId="urn:microsoft.com/office/officeart/2005/8/layout/radial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E76A0C0-09EE-49F7-9273-5F1B5777CCB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00849C-B146-4444-AC4A-1E3F57B5C63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EPIET</a:t>
          </a:r>
        </a:p>
        <a:p>
          <a:r>
            <a:rPr lang="en-GB" sz="1600" dirty="0">
              <a:solidFill>
                <a:schemeClr val="tx1"/>
              </a:solidFill>
            </a:rPr>
            <a:t>EUPHEM</a:t>
          </a:r>
        </a:p>
      </dgm:t>
    </dgm:pt>
    <dgm:pt modelId="{3C481682-9F5E-4858-A77C-A69BCED04DD0}" type="parTrans" cxnId="{151EBBA6-4C11-4E80-92AC-8CDD10829D0F}">
      <dgm:prSet/>
      <dgm:spPr/>
      <dgm:t>
        <a:bodyPr/>
        <a:lstStyle/>
        <a:p>
          <a:endParaRPr lang="en-GB" sz="1400"/>
        </a:p>
      </dgm:t>
    </dgm:pt>
    <dgm:pt modelId="{EDD1A5F3-3F22-495B-9B97-CAD4C09DB83A}" type="sibTrans" cxnId="{151EBBA6-4C11-4E80-92AC-8CDD10829D0F}">
      <dgm:prSet/>
      <dgm:spPr/>
      <dgm:t>
        <a:bodyPr/>
        <a:lstStyle/>
        <a:p>
          <a:endParaRPr lang="en-GB" sz="1400"/>
        </a:p>
      </dgm:t>
    </dgm:pt>
    <dgm:pt modelId="{6476C23D-03D5-4BE3-93BE-34FC07ED7F2E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Modules &amp; ESCAIDE</a:t>
          </a:r>
        </a:p>
      </dgm:t>
    </dgm:pt>
    <dgm:pt modelId="{E85797BD-A4E0-4DE2-B6C9-0DFB21173FAB}" type="parTrans" cxnId="{072E0411-E4DA-48BC-8175-0514480F757B}">
      <dgm:prSet custT="1"/>
      <dgm:spPr/>
      <dgm:t>
        <a:bodyPr/>
        <a:lstStyle/>
        <a:p>
          <a:endParaRPr lang="en-GB" sz="1400"/>
        </a:p>
      </dgm:t>
    </dgm:pt>
    <dgm:pt modelId="{79185A2C-B855-4D11-ADD4-EB8C1F3F2EDB}" type="sibTrans" cxnId="{072E0411-E4DA-48BC-8175-0514480F757B}">
      <dgm:prSet/>
      <dgm:spPr/>
      <dgm:t>
        <a:bodyPr/>
        <a:lstStyle/>
        <a:p>
          <a:endParaRPr lang="en-GB" sz="1400"/>
        </a:p>
      </dgm:t>
    </dgm:pt>
    <dgm:pt modelId="{CE9CBB30-328A-49FA-AF3E-C8106B795A3F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400" dirty="0">
              <a:solidFill>
                <a:schemeClr val="tx1"/>
              </a:solidFill>
            </a:rPr>
            <a:t>Governance</a:t>
          </a:r>
        </a:p>
      </dgm:t>
    </dgm:pt>
    <dgm:pt modelId="{45A90543-511D-45BC-9800-A95C3983C92C}" type="parTrans" cxnId="{8F79BB9C-59B1-4F96-A8CE-3EFB6450B245}">
      <dgm:prSet custT="1"/>
      <dgm:spPr/>
      <dgm:t>
        <a:bodyPr/>
        <a:lstStyle/>
        <a:p>
          <a:endParaRPr lang="en-GB" sz="1400"/>
        </a:p>
      </dgm:t>
    </dgm:pt>
    <dgm:pt modelId="{2F053C51-9E55-476A-99E3-F5E5C124ED9C}" type="sibTrans" cxnId="{8F79BB9C-59B1-4F96-A8CE-3EFB6450B245}">
      <dgm:prSet/>
      <dgm:spPr/>
      <dgm:t>
        <a:bodyPr/>
        <a:lstStyle/>
        <a:p>
          <a:endParaRPr lang="en-GB" sz="1400"/>
        </a:p>
      </dgm:t>
    </dgm:pt>
    <dgm:pt modelId="{C44ABC14-3EF9-49A9-9770-8A598B9C54DC}">
      <dgm:prSet custT="1"/>
      <dgm:spPr>
        <a:solidFill>
          <a:srgbClr val="FF000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Roles</a:t>
          </a:r>
        </a:p>
      </dgm:t>
    </dgm:pt>
    <dgm:pt modelId="{F3ED753C-472E-406C-B306-73BC3393156F}" type="parTrans" cxnId="{431DAB3B-576C-48E8-A3B7-C7022BFDBA98}">
      <dgm:prSet custT="1"/>
      <dgm:spPr/>
      <dgm:t>
        <a:bodyPr/>
        <a:lstStyle/>
        <a:p>
          <a:endParaRPr lang="en-GB" sz="1400"/>
        </a:p>
      </dgm:t>
    </dgm:pt>
    <dgm:pt modelId="{50174534-BEE1-43BD-B343-CDE9B58A5C98}" type="sibTrans" cxnId="{431DAB3B-576C-48E8-A3B7-C7022BFDBA98}">
      <dgm:prSet/>
      <dgm:spPr/>
      <dgm:t>
        <a:bodyPr/>
        <a:lstStyle/>
        <a:p>
          <a:endParaRPr lang="en-GB" sz="1400"/>
        </a:p>
      </dgm:t>
    </dgm:pt>
    <dgm:pt modelId="{A5D69C4D-03CE-4246-AC1F-88DFBD98CFD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International missions</a:t>
          </a:r>
        </a:p>
      </dgm:t>
    </dgm:pt>
    <dgm:pt modelId="{1E7AAFDC-6FEC-42D8-AB25-EEBBC1E2F5BF}" type="parTrans" cxnId="{4489C11D-B951-4658-8B37-508DE907538C}">
      <dgm:prSet custT="1"/>
      <dgm:spPr/>
      <dgm:t>
        <a:bodyPr/>
        <a:lstStyle/>
        <a:p>
          <a:endParaRPr lang="en-GB" sz="1400"/>
        </a:p>
      </dgm:t>
    </dgm:pt>
    <dgm:pt modelId="{2ABFA343-72BA-42E9-8E75-1D259DF593C2}" type="sibTrans" cxnId="{4489C11D-B951-4658-8B37-508DE907538C}">
      <dgm:prSet/>
      <dgm:spPr/>
      <dgm:t>
        <a:bodyPr/>
        <a:lstStyle/>
        <a:p>
          <a:endParaRPr lang="en-GB" sz="1400"/>
        </a:p>
      </dgm:t>
    </dgm:pt>
    <dgm:pt modelId="{A731FBCB-74A5-4E75-97B7-91DD287A7D50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Curriculum</a:t>
          </a:r>
        </a:p>
      </dgm:t>
    </dgm:pt>
    <dgm:pt modelId="{491EB41F-561B-4923-9FDE-DB65AC3BFBBF}" type="parTrans" cxnId="{BC047BA1-508F-4F75-B1AD-6D9B0A9B82B7}">
      <dgm:prSet custT="1"/>
      <dgm:spPr/>
      <dgm:t>
        <a:bodyPr/>
        <a:lstStyle/>
        <a:p>
          <a:endParaRPr lang="en-GB" sz="1400"/>
        </a:p>
      </dgm:t>
    </dgm:pt>
    <dgm:pt modelId="{0435B3B5-D2B3-4CF2-9997-642E83218A67}" type="sibTrans" cxnId="{BC047BA1-508F-4F75-B1AD-6D9B0A9B82B7}">
      <dgm:prSet/>
      <dgm:spPr/>
      <dgm:t>
        <a:bodyPr/>
        <a:lstStyle/>
        <a:p>
          <a:endParaRPr lang="en-GB" sz="1400"/>
        </a:p>
      </dgm:t>
    </dgm:pt>
    <dgm:pt modelId="{82288C95-F650-49AB-A04E-7958FF9CB00D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>
              <a:solidFill>
                <a:schemeClr val="tx1"/>
              </a:solidFill>
            </a:rPr>
            <a:t>Supervision/ Training sites</a:t>
          </a:r>
          <a:endParaRPr lang="en-GB" sz="1600" dirty="0">
            <a:solidFill>
              <a:schemeClr val="tx1"/>
            </a:solidFill>
          </a:endParaRPr>
        </a:p>
      </dgm:t>
    </dgm:pt>
    <dgm:pt modelId="{E5541269-BD39-4716-A1C0-5B8FB79566A2}" type="parTrans" cxnId="{96A48970-EF67-4156-ABDA-04D91ECAB500}">
      <dgm:prSet/>
      <dgm:spPr/>
      <dgm:t>
        <a:bodyPr/>
        <a:lstStyle/>
        <a:p>
          <a:endParaRPr lang="en-US"/>
        </a:p>
      </dgm:t>
    </dgm:pt>
    <dgm:pt modelId="{34376DE5-52EA-4689-B6D6-47969479675C}" type="sibTrans" cxnId="{96A48970-EF67-4156-ABDA-04D91ECAB500}">
      <dgm:prSet/>
      <dgm:spPr/>
      <dgm:t>
        <a:bodyPr/>
        <a:lstStyle/>
        <a:p>
          <a:endParaRPr lang="en-US"/>
        </a:p>
      </dgm:t>
    </dgm:pt>
    <dgm:pt modelId="{8945A4A9-1793-4F3E-95BB-A8EC742BC1F3}" type="pres">
      <dgm:prSet presAssocID="{DE76A0C0-09EE-49F7-9273-5F1B5777CCB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7708CE1-784D-400E-AA88-B1E8C4221D3C}" type="pres">
      <dgm:prSet presAssocID="{6900849C-B146-4444-AC4A-1E3F57B5C639}" presName="centerShape" presStyleLbl="node0" presStyleIdx="0" presStyleCnt="1"/>
      <dgm:spPr/>
    </dgm:pt>
    <dgm:pt modelId="{7E68E942-A377-4306-B9CF-9470DDC82389}" type="pres">
      <dgm:prSet presAssocID="{491EB41F-561B-4923-9FDE-DB65AC3BFBBF}" presName="Name9" presStyleLbl="parChTrans1D2" presStyleIdx="0" presStyleCnt="6"/>
      <dgm:spPr/>
    </dgm:pt>
    <dgm:pt modelId="{8F38EE06-65FC-43C9-90E3-E117F6CDABD6}" type="pres">
      <dgm:prSet presAssocID="{491EB41F-561B-4923-9FDE-DB65AC3BFBBF}" presName="connTx" presStyleLbl="parChTrans1D2" presStyleIdx="0" presStyleCnt="6"/>
      <dgm:spPr/>
    </dgm:pt>
    <dgm:pt modelId="{12CF9236-3E11-4031-9246-A9EEED917EDA}" type="pres">
      <dgm:prSet presAssocID="{A731FBCB-74A5-4E75-97B7-91DD287A7D50}" presName="node" presStyleLbl="node1" presStyleIdx="0" presStyleCnt="6">
        <dgm:presLayoutVars>
          <dgm:bulletEnabled val="1"/>
        </dgm:presLayoutVars>
      </dgm:prSet>
      <dgm:spPr/>
    </dgm:pt>
    <dgm:pt modelId="{11B9F171-4F7C-4C79-9099-DA95DFE98210}" type="pres">
      <dgm:prSet presAssocID="{E85797BD-A4E0-4DE2-B6C9-0DFB21173FAB}" presName="Name9" presStyleLbl="parChTrans1D2" presStyleIdx="1" presStyleCnt="6"/>
      <dgm:spPr/>
    </dgm:pt>
    <dgm:pt modelId="{D02C4B64-3EBC-44FB-9A07-2771AC4AE68B}" type="pres">
      <dgm:prSet presAssocID="{E85797BD-A4E0-4DE2-B6C9-0DFB21173FAB}" presName="connTx" presStyleLbl="parChTrans1D2" presStyleIdx="1" presStyleCnt="6"/>
      <dgm:spPr/>
    </dgm:pt>
    <dgm:pt modelId="{21E8DBFB-8C36-4376-A439-CB1ACF159057}" type="pres">
      <dgm:prSet presAssocID="{6476C23D-03D5-4BE3-93BE-34FC07ED7F2E}" presName="node" presStyleLbl="node1" presStyleIdx="1" presStyleCnt="6">
        <dgm:presLayoutVars>
          <dgm:bulletEnabled val="1"/>
        </dgm:presLayoutVars>
      </dgm:prSet>
      <dgm:spPr/>
    </dgm:pt>
    <dgm:pt modelId="{27DEFA47-223A-46B6-9A41-B43D85FE376D}" type="pres">
      <dgm:prSet presAssocID="{E5541269-BD39-4716-A1C0-5B8FB79566A2}" presName="Name9" presStyleLbl="parChTrans1D2" presStyleIdx="2" presStyleCnt="6"/>
      <dgm:spPr/>
    </dgm:pt>
    <dgm:pt modelId="{618154EF-0E63-4AA0-8E12-9C333D6A4689}" type="pres">
      <dgm:prSet presAssocID="{E5541269-BD39-4716-A1C0-5B8FB79566A2}" presName="connTx" presStyleLbl="parChTrans1D2" presStyleIdx="2" presStyleCnt="6"/>
      <dgm:spPr/>
    </dgm:pt>
    <dgm:pt modelId="{D0BD0949-512A-4352-801C-3E747C00DBA3}" type="pres">
      <dgm:prSet presAssocID="{82288C95-F650-49AB-A04E-7958FF9CB00D}" presName="node" presStyleLbl="node1" presStyleIdx="2" presStyleCnt="6">
        <dgm:presLayoutVars>
          <dgm:bulletEnabled val="1"/>
        </dgm:presLayoutVars>
      </dgm:prSet>
      <dgm:spPr/>
    </dgm:pt>
    <dgm:pt modelId="{D0B414F4-8CF5-4E67-8C22-C35983123B23}" type="pres">
      <dgm:prSet presAssocID="{1E7AAFDC-6FEC-42D8-AB25-EEBBC1E2F5BF}" presName="Name9" presStyleLbl="parChTrans1D2" presStyleIdx="3" presStyleCnt="6"/>
      <dgm:spPr/>
    </dgm:pt>
    <dgm:pt modelId="{7D90F612-AE49-4816-9685-B50F02B1C1C3}" type="pres">
      <dgm:prSet presAssocID="{1E7AAFDC-6FEC-42D8-AB25-EEBBC1E2F5BF}" presName="connTx" presStyleLbl="parChTrans1D2" presStyleIdx="3" presStyleCnt="6"/>
      <dgm:spPr/>
    </dgm:pt>
    <dgm:pt modelId="{BD6AD691-6D7B-4DE9-B5CF-07CFE2798E88}" type="pres">
      <dgm:prSet presAssocID="{A5D69C4D-03CE-4246-AC1F-88DFBD98CFDE}" presName="node" presStyleLbl="node1" presStyleIdx="3" presStyleCnt="6" custScaleX="108855" custScaleY="102690">
        <dgm:presLayoutVars>
          <dgm:bulletEnabled val="1"/>
        </dgm:presLayoutVars>
      </dgm:prSet>
      <dgm:spPr/>
    </dgm:pt>
    <dgm:pt modelId="{F4688D4F-F88E-4773-8CDE-2294B970B953}" type="pres">
      <dgm:prSet presAssocID="{45A90543-511D-45BC-9800-A95C3983C92C}" presName="Name9" presStyleLbl="parChTrans1D2" presStyleIdx="4" presStyleCnt="6"/>
      <dgm:spPr/>
    </dgm:pt>
    <dgm:pt modelId="{B93CC7C6-4680-4871-A004-711AEB278D1B}" type="pres">
      <dgm:prSet presAssocID="{45A90543-511D-45BC-9800-A95C3983C92C}" presName="connTx" presStyleLbl="parChTrans1D2" presStyleIdx="4" presStyleCnt="6"/>
      <dgm:spPr/>
    </dgm:pt>
    <dgm:pt modelId="{50B9A170-067A-4109-A96A-9318C6A9AB18}" type="pres">
      <dgm:prSet presAssocID="{CE9CBB30-328A-49FA-AF3E-C8106B795A3F}" presName="node" presStyleLbl="node1" presStyleIdx="4" presStyleCnt="6">
        <dgm:presLayoutVars>
          <dgm:bulletEnabled val="1"/>
        </dgm:presLayoutVars>
      </dgm:prSet>
      <dgm:spPr/>
    </dgm:pt>
    <dgm:pt modelId="{C022A010-EDDF-4AFD-B1E7-4B3234EFE450}" type="pres">
      <dgm:prSet presAssocID="{F3ED753C-472E-406C-B306-73BC3393156F}" presName="Name9" presStyleLbl="parChTrans1D2" presStyleIdx="5" presStyleCnt="6"/>
      <dgm:spPr/>
    </dgm:pt>
    <dgm:pt modelId="{D95FA57C-9245-4819-987F-E658C1CEAB17}" type="pres">
      <dgm:prSet presAssocID="{F3ED753C-472E-406C-B306-73BC3393156F}" presName="connTx" presStyleLbl="parChTrans1D2" presStyleIdx="5" presStyleCnt="6"/>
      <dgm:spPr/>
    </dgm:pt>
    <dgm:pt modelId="{7904012F-A01E-4F69-825D-CCB0A120DEE0}" type="pres">
      <dgm:prSet presAssocID="{C44ABC14-3EF9-49A9-9770-8A598B9C54DC}" presName="node" presStyleLbl="node1" presStyleIdx="5" presStyleCnt="6" custScaleX="103955" custScaleY="100298">
        <dgm:presLayoutVars>
          <dgm:bulletEnabled val="1"/>
        </dgm:presLayoutVars>
      </dgm:prSet>
      <dgm:spPr/>
    </dgm:pt>
  </dgm:ptLst>
  <dgm:cxnLst>
    <dgm:cxn modelId="{072E0411-E4DA-48BC-8175-0514480F757B}" srcId="{6900849C-B146-4444-AC4A-1E3F57B5C639}" destId="{6476C23D-03D5-4BE3-93BE-34FC07ED7F2E}" srcOrd="1" destOrd="0" parTransId="{E85797BD-A4E0-4DE2-B6C9-0DFB21173FAB}" sibTransId="{79185A2C-B855-4D11-ADD4-EB8C1F3F2EDB}"/>
    <dgm:cxn modelId="{2AD1B81C-CD06-4BD1-B1F6-F48EFC8533B6}" type="presOf" srcId="{82288C95-F650-49AB-A04E-7958FF9CB00D}" destId="{D0BD0949-512A-4352-801C-3E747C00DBA3}" srcOrd="0" destOrd="0" presId="urn:microsoft.com/office/officeart/2005/8/layout/radial1"/>
    <dgm:cxn modelId="{4489C11D-B951-4658-8B37-508DE907538C}" srcId="{6900849C-B146-4444-AC4A-1E3F57B5C639}" destId="{A5D69C4D-03CE-4246-AC1F-88DFBD98CFDE}" srcOrd="3" destOrd="0" parTransId="{1E7AAFDC-6FEC-42D8-AB25-EEBBC1E2F5BF}" sibTransId="{2ABFA343-72BA-42E9-8E75-1D259DF593C2}"/>
    <dgm:cxn modelId="{19BECA2D-4AD3-4906-89EA-EB0E827BBB39}" type="presOf" srcId="{E5541269-BD39-4716-A1C0-5B8FB79566A2}" destId="{27DEFA47-223A-46B6-9A41-B43D85FE376D}" srcOrd="0" destOrd="0" presId="urn:microsoft.com/office/officeart/2005/8/layout/radial1"/>
    <dgm:cxn modelId="{431DAB3B-576C-48E8-A3B7-C7022BFDBA98}" srcId="{6900849C-B146-4444-AC4A-1E3F57B5C639}" destId="{C44ABC14-3EF9-49A9-9770-8A598B9C54DC}" srcOrd="5" destOrd="0" parTransId="{F3ED753C-472E-406C-B306-73BC3393156F}" sibTransId="{50174534-BEE1-43BD-B343-CDE9B58A5C98}"/>
    <dgm:cxn modelId="{FAFC313E-DD30-4258-88FB-4D353F181821}" type="presOf" srcId="{F3ED753C-472E-406C-B306-73BC3393156F}" destId="{C022A010-EDDF-4AFD-B1E7-4B3234EFE450}" srcOrd="0" destOrd="0" presId="urn:microsoft.com/office/officeart/2005/8/layout/radial1"/>
    <dgm:cxn modelId="{F258FD4F-AB22-4FD0-B25F-0037017239AE}" type="presOf" srcId="{C44ABC14-3EF9-49A9-9770-8A598B9C54DC}" destId="{7904012F-A01E-4F69-825D-CCB0A120DEE0}" srcOrd="0" destOrd="0" presId="urn:microsoft.com/office/officeart/2005/8/layout/radial1"/>
    <dgm:cxn modelId="{FE5C1653-13D9-41B9-BB91-2E69FC4BE699}" type="presOf" srcId="{A731FBCB-74A5-4E75-97B7-91DD287A7D50}" destId="{12CF9236-3E11-4031-9246-A9EEED917EDA}" srcOrd="0" destOrd="0" presId="urn:microsoft.com/office/officeart/2005/8/layout/radial1"/>
    <dgm:cxn modelId="{8B354C54-724F-4CB4-9E08-A8BDA710A323}" type="presOf" srcId="{CE9CBB30-328A-49FA-AF3E-C8106B795A3F}" destId="{50B9A170-067A-4109-A96A-9318C6A9AB18}" srcOrd="0" destOrd="0" presId="urn:microsoft.com/office/officeart/2005/8/layout/radial1"/>
    <dgm:cxn modelId="{9FCCF45F-15E7-45F0-BF34-A92B0DB59096}" type="presOf" srcId="{E85797BD-A4E0-4DE2-B6C9-0DFB21173FAB}" destId="{11B9F171-4F7C-4C79-9099-DA95DFE98210}" srcOrd="0" destOrd="0" presId="urn:microsoft.com/office/officeart/2005/8/layout/radial1"/>
    <dgm:cxn modelId="{87D0FD68-7A22-499D-B636-4D21EB7B3FA7}" type="presOf" srcId="{45A90543-511D-45BC-9800-A95C3983C92C}" destId="{F4688D4F-F88E-4773-8CDE-2294B970B953}" srcOrd="0" destOrd="0" presId="urn:microsoft.com/office/officeart/2005/8/layout/radial1"/>
    <dgm:cxn modelId="{96A48970-EF67-4156-ABDA-04D91ECAB500}" srcId="{6900849C-B146-4444-AC4A-1E3F57B5C639}" destId="{82288C95-F650-49AB-A04E-7958FF9CB00D}" srcOrd="2" destOrd="0" parTransId="{E5541269-BD39-4716-A1C0-5B8FB79566A2}" sibTransId="{34376DE5-52EA-4689-B6D6-47969479675C}"/>
    <dgm:cxn modelId="{05D8FF7A-E1BD-4EF5-8C30-A7695D3353D6}" type="presOf" srcId="{6900849C-B146-4444-AC4A-1E3F57B5C639}" destId="{17708CE1-784D-400E-AA88-B1E8C4221D3C}" srcOrd="0" destOrd="0" presId="urn:microsoft.com/office/officeart/2005/8/layout/radial1"/>
    <dgm:cxn modelId="{BEA2EA89-3D3F-4CCD-8BDE-B32A5D6541F0}" type="presOf" srcId="{6476C23D-03D5-4BE3-93BE-34FC07ED7F2E}" destId="{21E8DBFB-8C36-4376-A439-CB1ACF159057}" srcOrd="0" destOrd="0" presId="urn:microsoft.com/office/officeart/2005/8/layout/radial1"/>
    <dgm:cxn modelId="{E4B14C94-03C2-471F-942E-21921CC32014}" type="presOf" srcId="{E85797BD-A4E0-4DE2-B6C9-0DFB21173FAB}" destId="{D02C4B64-3EBC-44FB-9A07-2771AC4AE68B}" srcOrd="1" destOrd="0" presId="urn:microsoft.com/office/officeart/2005/8/layout/radial1"/>
    <dgm:cxn modelId="{BA7FBB9A-77AA-4E7E-9F26-C5B372B6EFB7}" type="presOf" srcId="{491EB41F-561B-4923-9FDE-DB65AC3BFBBF}" destId="{7E68E942-A377-4306-B9CF-9470DDC82389}" srcOrd="0" destOrd="0" presId="urn:microsoft.com/office/officeart/2005/8/layout/radial1"/>
    <dgm:cxn modelId="{8F79BB9C-59B1-4F96-A8CE-3EFB6450B245}" srcId="{6900849C-B146-4444-AC4A-1E3F57B5C639}" destId="{CE9CBB30-328A-49FA-AF3E-C8106B795A3F}" srcOrd="4" destOrd="0" parTransId="{45A90543-511D-45BC-9800-A95C3983C92C}" sibTransId="{2F053C51-9E55-476A-99E3-F5E5C124ED9C}"/>
    <dgm:cxn modelId="{BC047BA1-508F-4F75-B1AD-6D9B0A9B82B7}" srcId="{6900849C-B146-4444-AC4A-1E3F57B5C639}" destId="{A731FBCB-74A5-4E75-97B7-91DD287A7D50}" srcOrd="0" destOrd="0" parTransId="{491EB41F-561B-4923-9FDE-DB65AC3BFBBF}" sibTransId="{0435B3B5-D2B3-4CF2-9997-642E83218A67}"/>
    <dgm:cxn modelId="{B7ECE3A5-3F84-47D7-99F2-949E7675DD79}" type="presOf" srcId="{F3ED753C-472E-406C-B306-73BC3393156F}" destId="{D95FA57C-9245-4819-987F-E658C1CEAB17}" srcOrd="1" destOrd="0" presId="urn:microsoft.com/office/officeart/2005/8/layout/radial1"/>
    <dgm:cxn modelId="{151EBBA6-4C11-4E80-92AC-8CDD10829D0F}" srcId="{DE76A0C0-09EE-49F7-9273-5F1B5777CCB5}" destId="{6900849C-B146-4444-AC4A-1E3F57B5C639}" srcOrd="0" destOrd="0" parTransId="{3C481682-9F5E-4858-A77C-A69BCED04DD0}" sibTransId="{EDD1A5F3-3F22-495B-9B97-CAD4C09DB83A}"/>
    <dgm:cxn modelId="{8DDE16CF-36F1-43A5-9187-2660DC594844}" type="presOf" srcId="{1E7AAFDC-6FEC-42D8-AB25-EEBBC1E2F5BF}" destId="{7D90F612-AE49-4816-9685-B50F02B1C1C3}" srcOrd="1" destOrd="0" presId="urn:microsoft.com/office/officeart/2005/8/layout/radial1"/>
    <dgm:cxn modelId="{3E2D9AD3-EFDD-440E-AFF3-B907F6B9EB28}" type="presOf" srcId="{A5D69C4D-03CE-4246-AC1F-88DFBD98CFDE}" destId="{BD6AD691-6D7B-4DE9-B5CF-07CFE2798E88}" srcOrd="0" destOrd="0" presId="urn:microsoft.com/office/officeart/2005/8/layout/radial1"/>
    <dgm:cxn modelId="{3D5641E3-F913-4B11-B8AA-2663A187F29A}" type="presOf" srcId="{DE76A0C0-09EE-49F7-9273-5F1B5777CCB5}" destId="{8945A4A9-1793-4F3E-95BB-A8EC742BC1F3}" srcOrd="0" destOrd="0" presId="urn:microsoft.com/office/officeart/2005/8/layout/radial1"/>
    <dgm:cxn modelId="{25898EF3-5DBD-493E-BC3A-CD629F469F36}" type="presOf" srcId="{1E7AAFDC-6FEC-42D8-AB25-EEBBC1E2F5BF}" destId="{D0B414F4-8CF5-4E67-8C22-C35983123B23}" srcOrd="0" destOrd="0" presId="urn:microsoft.com/office/officeart/2005/8/layout/radial1"/>
    <dgm:cxn modelId="{2CE6F3F5-8733-4F78-8826-8769FDA0FCD7}" type="presOf" srcId="{491EB41F-561B-4923-9FDE-DB65AC3BFBBF}" destId="{8F38EE06-65FC-43C9-90E3-E117F6CDABD6}" srcOrd="1" destOrd="0" presId="urn:microsoft.com/office/officeart/2005/8/layout/radial1"/>
    <dgm:cxn modelId="{3F5316F6-E9CB-4C62-B8A7-69A7E3F5744C}" type="presOf" srcId="{E5541269-BD39-4716-A1C0-5B8FB79566A2}" destId="{618154EF-0E63-4AA0-8E12-9C333D6A4689}" srcOrd="1" destOrd="0" presId="urn:microsoft.com/office/officeart/2005/8/layout/radial1"/>
    <dgm:cxn modelId="{EF0A7CFE-EC7D-459D-A981-466B1E5109AC}" type="presOf" srcId="{45A90543-511D-45BC-9800-A95C3983C92C}" destId="{B93CC7C6-4680-4871-A004-711AEB278D1B}" srcOrd="1" destOrd="0" presId="urn:microsoft.com/office/officeart/2005/8/layout/radial1"/>
    <dgm:cxn modelId="{E458C8A0-AF29-4310-8228-CA13EE11721B}" type="presParOf" srcId="{8945A4A9-1793-4F3E-95BB-A8EC742BC1F3}" destId="{17708CE1-784D-400E-AA88-B1E8C4221D3C}" srcOrd="0" destOrd="0" presId="urn:microsoft.com/office/officeart/2005/8/layout/radial1"/>
    <dgm:cxn modelId="{F0FC8194-257C-45AB-9E52-AC4E17B4B4D8}" type="presParOf" srcId="{8945A4A9-1793-4F3E-95BB-A8EC742BC1F3}" destId="{7E68E942-A377-4306-B9CF-9470DDC82389}" srcOrd="1" destOrd="0" presId="urn:microsoft.com/office/officeart/2005/8/layout/radial1"/>
    <dgm:cxn modelId="{86686E43-EB10-4A35-A568-69EAB6D51140}" type="presParOf" srcId="{7E68E942-A377-4306-B9CF-9470DDC82389}" destId="{8F38EE06-65FC-43C9-90E3-E117F6CDABD6}" srcOrd="0" destOrd="0" presId="urn:microsoft.com/office/officeart/2005/8/layout/radial1"/>
    <dgm:cxn modelId="{B5082E18-0414-47F4-902D-53AB75A48652}" type="presParOf" srcId="{8945A4A9-1793-4F3E-95BB-A8EC742BC1F3}" destId="{12CF9236-3E11-4031-9246-A9EEED917EDA}" srcOrd="2" destOrd="0" presId="urn:microsoft.com/office/officeart/2005/8/layout/radial1"/>
    <dgm:cxn modelId="{0F038BDE-064B-41B9-9B33-EC17733C7E3C}" type="presParOf" srcId="{8945A4A9-1793-4F3E-95BB-A8EC742BC1F3}" destId="{11B9F171-4F7C-4C79-9099-DA95DFE98210}" srcOrd="3" destOrd="0" presId="urn:microsoft.com/office/officeart/2005/8/layout/radial1"/>
    <dgm:cxn modelId="{5E1B0561-7A37-4187-9B67-EC3B6418C0AB}" type="presParOf" srcId="{11B9F171-4F7C-4C79-9099-DA95DFE98210}" destId="{D02C4B64-3EBC-44FB-9A07-2771AC4AE68B}" srcOrd="0" destOrd="0" presId="urn:microsoft.com/office/officeart/2005/8/layout/radial1"/>
    <dgm:cxn modelId="{6E562643-50BF-43E2-A301-6B236E1382B5}" type="presParOf" srcId="{8945A4A9-1793-4F3E-95BB-A8EC742BC1F3}" destId="{21E8DBFB-8C36-4376-A439-CB1ACF159057}" srcOrd="4" destOrd="0" presId="urn:microsoft.com/office/officeart/2005/8/layout/radial1"/>
    <dgm:cxn modelId="{A8EFA7CA-3E81-43C3-8749-0AFFBDCD37FA}" type="presParOf" srcId="{8945A4A9-1793-4F3E-95BB-A8EC742BC1F3}" destId="{27DEFA47-223A-46B6-9A41-B43D85FE376D}" srcOrd="5" destOrd="0" presId="urn:microsoft.com/office/officeart/2005/8/layout/radial1"/>
    <dgm:cxn modelId="{305C3BAA-2612-4EB7-93FF-433B49051FE4}" type="presParOf" srcId="{27DEFA47-223A-46B6-9A41-B43D85FE376D}" destId="{618154EF-0E63-4AA0-8E12-9C333D6A4689}" srcOrd="0" destOrd="0" presId="urn:microsoft.com/office/officeart/2005/8/layout/radial1"/>
    <dgm:cxn modelId="{3BCB3A40-0048-4DF4-874B-919D8E18C2CC}" type="presParOf" srcId="{8945A4A9-1793-4F3E-95BB-A8EC742BC1F3}" destId="{D0BD0949-512A-4352-801C-3E747C00DBA3}" srcOrd="6" destOrd="0" presId="urn:microsoft.com/office/officeart/2005/8/layout/radial1"/>
    <dgm:cxn modelId="{BB0DA3F4-CE67-4D5F-8D6E-A0892A86B93D}" type="presParOf" srcId="{8945A4A9-1793-4F3E-95BB-A8EC742BC1F3}" destId="{D0B414F4-8CF5-4E67-8C22-C35983123B23}" srcOrd="7" destOrd="0" presId="urn:microsoft.com/office/officeart/2005/8/layout/radial1"/>
    <dgm:cxn modelId="{3137E76C-9FCC-45B9-A924-507053B87836}" type="presParOf" srcId="{D0B414F4-8CF5-4E67-8C22-C35983123B23}" destId="{7D90F612-AE49-4816-9685-B50F02B1C1C3}" srcOrd="0" destOrd="0" presId="urn:microsoft.com/office/officeart/2005/8/layout/radial1"/>
    <dgm:cxn modelId="{0AE90026-3558-4382-B040-477C5B6B4323}" type="presParOf" srcId="{8945A4A9-1793-4F3E-95BB-A8EC742BC1F3}" destId="{BD6AD691-6D7B-4DE9-B5CF-07CFE2798E88}" srcOrd="8" destOrd="0" presId="urn:microsoft.com/office/officeart/2005/8/layout/radial1"/>
    <dgm:cxn modelId="{0CC1A903-5090-4635-A33A-32774B528904}" type="presParOf" srcId="{8945A4A9-1793-4F3E-95BB-A8EC742BC1F3}" destId="{F4688D4F-F88E-4773-8CDE-2294B970B953}" srcOrd="9" destOrd="0" presId="urn:microsoft.com/office/officeart/2005/8/layout/radial1"/>
    <dgm:cxn modelId="{8C07CCD1-9CFF-4722-9A9C-8EE04FE66EAF}" type="presParOf" srcId="{F4688D4F-F88E-4773-8CDE-2294B970B953}" destId="{B93CC7C6-4680-4871-A004-711AEB278D1B}" srcOrd="0" destOrd="0" presId="urn:microsoft.com/office/officeart/2005/8/layout/radial1"/>
    <dgm:cxn modelId="{154BEEAE-F4ED-40D7-A544-3CEB5B1A98DC}" type="presParOf" srcId="{8945A4A9-1793-4F3E-95BB-A8EC742BC1F3}" destId="{50B9A170-067A-4109-A96A-9318C6A9AB18}" srcOrd="10" destOrd="0" presId="urn:microsoft.com/office/officeart/2005/8/layout/radial1"/>
    <dgm:cxn modelId="{94491218-888A-4E84-BD63-67575F1CEB94}" type="presParOf" srcId="{8945A4A9-1793-4F3E-95BB-A8EC742BC1F3}" destId="{C022A010-EDDF-4AFD-B1E7-4B3234EFE450}" srcOrd="11" destOrd="0" presId="urn:microsoft.com/office/officeart/2005/8/layout/radial1"/>
    <dgm:cxn modelId="{E7A43AF0-3688-4588-B089-FD46E27B42F1}" type="presParOf" srcId="{C022A010-EDDF-4AFD-B1E7-4B3234EFE450}" destId="{D95FA57C-9245-4819-987F-E658C1CEAB17}" srcOrd="0" destOrd="0" presId="urn:microsoft.com/office/officeart/2005/8/layout/radial1"/>
    <dgm:cxn modelId="{500475BF-E659-4E2F-933F-ED5F56FF5D57}" type="presParOf" srcId="{8945A4A9-1793-4F3E-95BB-A8EC742BC1F3}" destId="{7904012F-A01E-4F69-825D-CCB0A120DEE0}" srcOrd="12" destOrd="0" presId="urn:microsoft.com/office/officeart/2005/8/layout/radial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5243AA-21C9-47BD-81DF-51B10244AC90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A116F6C3-3F1F-43E0-8EE8-227E48AAEFC0}">
      <dgm:prSet phldrT="[Text]" custT="1"/>
      <dgm:spPr/>
      <dgm:t>
        <a:bodyPr/>
        <a:lstStyle/>
        <a:p>
          <a:pPr algn="l"/>
          <a:r>
            <a:rPr lang="en-GB" sz="2000" b="0" dirty="0">
              <a:solidFill>
                <a:schemeClr val="tx1"/>
              </a:solidFill>
            </a:rPr>
            <a:t>Outbreak investigations</a:t>
          </a:r>
        </a:p>
      </dgm:t>
    </dgm:pt>
    <dgm:pt modelId="{DEFB1244-A42B-4409-993D-5C52D48092C2}" type="parTrans" cxnId="{BAC6D872-F28E-4FE9-A6E5-A4D37BA94EA0}">
      <dgm:prSet/>
      <dgm:spPr/>
      <dgm:t>
        <a:bodyPr/>
        <a:lstStyle/>
        <a:p>
          <a:endParaRPr lang="en-GB" sz="1800"/>
        </a:p>
      </dgm:t>
    </dgm:pt>
    <dgm:pt modelId="{FF18DDEA-323A-4C95-98B9-3A79AB99BDA9}" type="sibTrans" cxnId="{BAC6D872-F28E-4FE9-A6E5-A4D37BA94EA0}">
      <dgm:prSet/>
      <dgm:spPr/>
      <dgm:t>
        <a:bodyPr/>
        <a:lstStyle/>
        <a:p>
          <a:endParaRPr lang="en-GB" sz="1800"/>
        </a:p>
      </dgm:t>
    </dgm:pt>
    <dgm:pt modelId="{5661C0E1-C55E-46C1-BDEC-0298D06624BD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All steps</a:t>
          </a:r>
        </a:p>
      </dgm:t>
    </dgm:pt>
    <dgm:pt modelId="{ECF45EA2-03DF-453D-B1F6-30E5A8E5E4FE}" type="parTrans" cxnId="{A1115E57-5D12-42FB-918B-7B92B33CF6F3}">
      <dgm:prSet/>
      <dgm:spPr/>
      <dgm:t>
        <a:bodyPr/>
        <a:lstStyle/>
        <a:p>
          <a:endParaRPr lang="en-GB" sz="1800"/>
        </a:p>
      </dgm:t>
    </dgm:pt>
    <dgm:pt modelId="{CBE992FB-EFBB-4E9C-986B-9E074476ABD8}" type="sibTrans" cxnId="{A1115E57-5D12-42FB-918B-7B92B33CF6F3}">
      <dgm:prSet/>
      <dgm:spPr/>
      <dgm:t>
        <a:bodyPr/>
        <a:lstStyle/>
        <a:p>
          <a:endParaRPr lang="en-GB" sz="1800"/>
        </a:p>
      </dgm:t>
    </dgm:pt>
    <dgm:pt modelId="{981B09E8-E499-46FA-AF4A-6D98990C811E}">
      <dgm:prSet phldrT="[Text]" custT="1"/>
      <dgm:spPr/>
      <dgm:t>
        <a:bodyPr/>
        <a:lstStyle/>
        <a:p>
          <a:pPr algn="l"/>
          <a:r>
            <a:rPr lang="en-GB" sz="2000" b="0" dirty="0">
              <a:solidFill>
                <a:schemeClr val="tx1"/>
              </a:solidFill>
            </a:rPr>
            <a:t>Surveillance</a:t>
          </a:r>
        </a:p>
      </dgm:t>
    </dgm:pt>
    <dgm:pt modelId="{E1EAB2F5-0E04-46D4-AAAA-19D8CA1B9FF1}" type="parTrans" cxnId="{C7EC6D25-BDBA-4D0F-BBED-CE0884D893F2}">
      <dgm:prSet/>
      <dgm:spPr/>
      <dgm:t>
        <a:bodyPr/>
        <a:lstStyle/>
        <a:p>
          <a:endParaRPr lang="en-GB" sz="1800"/>
        </a:p>
      </dgm:t>
    </dgm:pt>
    <dgm:pt modelId="{ED45E084-CDCE-4050-9708-F6C26568B658}" type="sibTrans" cxnId="{C7EC6D25-BDBA-4D0F-BBED-CE0884D893F2}">
      <dgm:prSet/>
      <dgm:spPr/>
      <dgm:t>
        <a:bodyPr/>
        <a:lstStyle/>
        <a:p>
          <a:endParaRPr lang="en-GB" sz="1800"/>
        </a:p>
      </dgm:t>
    </dgm:pt>
    <dgm:pt modelId="{3FF04362-5F7E-4932-BD14-5D3CF9D707C7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Set up, analyse data or evaluate system</a:t>
          </a:r>
        </a:p>
      </dgm:t>
    </dgm:pt>
    <dgm:pt modelId="{035A0674-F732-4807-ADB9-046A4CE94DB9}" type="parTrans" cxnId="{0C4F10D3-D59F-4355-AE2C-4FFD62323A04}">
      <dgm:prSet/>
      <dgm:spPr/>
      <dgm:t>
        <a:bodyPr/>
        <a:lstStyle/>
        <a:p>
          <a:endParaRPr lang="en-GB" sz="1800"/>
        </a:p>
      </dgm:t>
    </dgm:pt>
    <dgm:pt modelId="{74268156-5FC7-458F-BE2A-E1B2A6F3CDC1}" type="sibTrans" cxnId="{0C4F10D3-D59F-4355-AE2C-4FFD62323A04}">
      <dgm:prSet/>
      <dgm:spPr/>
      <dgm:t>
        <a:bodyPr/>
        <a:lstStyle/>
        <a:p>
          <a:endParaRPr lang="en-GB" sz="1800"/>
        </a:p>
      </dgm:t>
    </dgm:pt>
    <dgm:pt modelId="{E359ADDE-D2C9-44F1-97B4-FB4EDA27376B}">
      <dgm:prSet phldrT="[Text]" custT="1"/>
      <dgm:spPr/>
      <dgm:t>
        <a:bodyPr/>
        <a:lstStyle/>
        <a:p>
          <a:pPr algn="l"/>
          <a:r>
            <a:rPr lang="en-GB" sz="2000" b="0" dirty="0">
              <a:solidFill>
                <a:schemeClr val="tx1"/>
              </a:solidFill>
            </a:rPr>
            <a:t>Applied Research (EPIET)/</a:t>
          </a:r>
          <a:r>
            <a:rPr lang="de-DE" sz="2000" b="0" dirty="0">
              <a:solidFill>
                <a:schemeClr val="tx1"/>
              </a:solidFill>
            </a:rPr>
            <a:t>Applied public health microbiology investigations (EUPHEM) </a:t>
          </a:r>
          <a:endParaRPr lang="en-GB" sz="2000" b="0" dirty="0">
            <a:solidFill>
              <a:schemeClr val="tx1"/>
            </a:solidFill>
          </a:endParaRPr>
        </a:p>
      </dgm:t>
    </dgm:pt>
    <dgm:pt modelId="{2218A527-8083-4A75-BC0D-EE98C6E69A53}" type="parTrans" cxnId="{130A809D-7D69-4689-9DDD-FBCC8CE8044B}">
      <dgm:prSet/>
      <dgm:spPr/>
      <dgm:t>
        <a:bodyPr/>
        <a:lstStyle/>
        <a:p>
          <a:endParaRPr lang="en-GB" sz="1800"/>
        </a:p>
      </dgm:t>
    </dgm:pt>
    <dgm:pt modelId="{84FDD122-D20B-4B46-9CFF-4EE85D9BEC3E}" type="sibTrans" cxnId="{130A809D-7D69-4689-9DDD-FBCC8CE8044B}">
      <dgm:prSet/>
      <dgm:spPr/>
      <dgm:t>
        <a:bodyPr/>
        <a:lstStyle/>
        <a:p>
          <a:endParaRPr lang="en-GB" sz="1800"/>
        </a:p>
      </dgm:t>
    </dgm:pt>
    <dgm:pt modelId="{8DA40C5B-A272-49CD-8FCA-9459B02E6771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Applied research (one or more)</a:t>
          </a:r>
        </a:p>
      </dgm:t>
    </dgm:pt>
    <dgm:pt modelId="{3B5BDF4B-5B19-48EE-BCA5-9191609BB9C7}" type="parTrans" cxnId="{149384E1-98C8-4A49-B5FE-9C47881955A1}">
      <dgm:prSet/>
      <dgm:spPr/>
      <dgm:t>
        <a:bodyPr/>
        <a:lstStyle/>
        <a:p>
          <a:endParaRPr lang="en-GB" sz="1800"/>
        </a:p>
      </dgm:t>
    </dgm:pt>
    <dgm:pt modelId="{1E38629E-DA35-419A-B8EC-B96759CED107}" type="sibTrans" cxnId="{149384E1-98C8-4A49-B5FE-9C47881955A1}">
      <dgm:prSet/>
      <dgm:spPr/>
      <dgm:t>
        <a:bodyPr/>
        <a:lstStyle/>
        <a:p>
          <a:endParaRPr lang="en-GB" sz="1800"/>
        </a:p>
      </dgm:t>
    </dgm:pt>
    <dgm:pt modelId="{FF211AB7-EF59-4FC8-A05B-DFC8461A0548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Protocol &amp; report</a:t>
          </a:r>
        </a:p>
      </dgm:t>
    </dgm:pt>
    <dgm:pt modelId="{B686288F-7E13-4E5F-B7DB-018F8EA18E3E}" type="parTrans" cxnId="{FBB0C124-CB7D-4666-BA96-9A2FADCB95B3}">
      <dgm:prSet/>
      <dgm:spPr/>
      <dgm:t>
        <a:bodyPr/>
        <a:lstStyle/>
        <a:p>
          <a:endParaRPr lang="en-GB" sz="1800"/>
        </a:p>
      </dgm:t>
    </dgm:pt>
    <dgm:pt modelId="{3B9B267D-A84B-4B5E-BEF1-25A2DCB3A984}" type="sibTrans" cxnId="{FBB0C124-CB7D-4666-BA96-9A2FADCB95B3}">
      <dgm:prSet/>
      <dgm:spPr/>
      <dgm:t>
        <a:bodyPr/>
        <a:lstStyle/>
        <a:p>
          <a:endParaRPr lang="en-GB" sz="1800"/>
        </a:p>
      </dgm:t>
    </dgm:pt>
    <dgm:pt modelId="{43608657-05C3-4366-9809-33AE09E13A3A}">
      <dgm:prSet phldrT="[Text]" custT="1"/>
      <dgm:spPr/>
      <dgm:t>
        <a:bodyPr/>
        <a:lstStyle/>
        <a:p>
          <a:pPr algn="l"/>
          <a:r>
            <a:rPr lang="en-GB" sz="2000" b="0" dirty="0">
              <a:solidFill>
                <a:schemeClr val="tx1"/>
              </a:solidFill>
            </a:rPr>
            <a:t>Teaching</a:t>
          </a:r>
        </a:p>
      </dgm:t>
    </dgm:pt>
    <dgm:pt modelId="{610D1415-6D33-4A33-9992-A6E4C1737646}" type="parTrans" cxnId="{06F6539F-5DCB-4A06-8BB9-371167850345}">
      <dgm:prSet/>
      <dgm:spPr/>
      <dgm:t>
        <a:bodyPr/>
        <a:lstStyle/>
        <a:p>
          <a:endParaRPr lang="en-GB" sz="1800"/>
        </a:p>
      </dgm:t>
    </dgm:pt>
    <dgm:pt modelId="{07D88A11-7AA4-4C38-8F44-4F714E511C3A}" type="sibTrans" cxnId="{06F6539F-5DCB-4A06-8BB9-371167850345}">
      <dgm:prSet/>
      <dgm:spPr/>
      <dgm:t>
        <a:bodyPr/>
        <a:lstStyle/>
        <a:p>
          <a:endParaRPr lang="en-GB" sz="1800"/>
        </a:p>
      </dgm:t>
    </dgm:pt>
    <dgm:pt modelId="{D544F87F-46B4-4E3A-96A9-4E144FD0BF7C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Teach epi/ PHM to public health professionals</a:t>
          </a:r>
        </a:p>
      </dgm:t>
    </dgm:pt>
    <dgm:pt modelId="{6FB7106F-738D-42B0-984A-358D28611CD7}" type="parTrans" cxnId="{1CEA103E-743C-4F70-B423-1A65C3B6AF11}">
      <dgm:prSet/>
      <dgm:spPr/>
      <dgm:t>
        <a:bodyPr/>
        <a:lstStyle/>
        <a:p>
          <a:endParaRPr lang="en-GB" sz="1800"/>
        </a:p>
      </dgm:t>
    </dgm:pt>
    <dgm:pt modelId="{C6FB5C45-E2EA-4CA9-AF83-B376E5250D45}" type="sibTrans" cxnId="{1CEA103E-743C-4F70-B423-1A65C3B6AF11}">
      <dgm:prSet/>
      <dgm:spPr/>
      <dgm:t>
        <a:bodyPr/>
        <a:lstStyle/>
        <a:p>
          <a:endParaRPr lang="en-GB" sz="1800"/>
        </a:p>
      </dgm:t>
    </dgm:pt>
    <dgm:pt modelId="{99349EBF-ACC6-4610-A074-014B12B1305F}">
      <dgm:prSet phldrT="[Text]" custT="1"/>
      <dgm:spPr/>
      <dgm:t>
        <a:bodyPr/>
        <a:lstStyle/>
        <a:p>
          <a:pPr algn="l"/>
          <a:r>
            <a:rPr lang="en-GB" sz="2000" dirty="0">
              <a:solidFill>
                <a:schemeClr val="tx1"/>
              </a:solidFill>
            </a:rPr>
            <a:t>Communication</a:t>
          </a:r>
        </a:p>
      </dgm:t>
    </dgm:pt>
    <dgm:pt modelId="{6D6F745E-1D10-47FA-816A-CAC4C14C5FFE}" type="parTrans" cxnId="{9F8581C8-37FF-40BC-950B-D56F851A794D}">
      <dgm:prSet/>
      <dgm:spPr/>
      <dgm:t>
        <a:bodyPr/>
        <a:lstStyle/>
        <a:p>
          <a:endParaRPr lang="en-GB" sz="1800"/>
        </a:p>
      </dgm:t>
    </dgm:pt>
    <dgm:pt modelId="{47F46C5D-3B10-436B-8607-7365C835520E}" type="sibTrans" cxnId="{9F8581C8-37FF-40BC-950B-D56F851A794D}">
      <dgm:prSet/>
      <dgm:spPr/>
      <dgm:t>
        <a:bodyPr/>
        <a:lstStyle/>
        <a:p>
          <a:endParaRPr lang="en-GB" sz="1800"/>
        </a:p>
      </dgm:t>
    </dgm:pt>
    <dgm:pt modelId="{55526C47-3BA8-44B1-9FD8-4F6A18FE3F75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At least 1 submitted manuscript</a:t>
          </a:r>
        </a:p>
      </dgm:t>
    </dgm:pt>
    <dgm:pt modelId="{A05FE886-2504-4728-B272-B849ED351F1F}" type="parTrans" cxnId="{73F7B4E6-CC12-4F90-B89D-72526E0DC266}">
      <dgm:prSet/>
      <dgm:spPr/>
      <dgm:t>
        <a:bodyPr/>
        <a:lstStyle/>
        <a:p>
          <a:endParaRPr lang="en-GB" sz="1800"/>
        </a:p>
      </dgm:t>
    </dgm:pt>
    <dgm:pt modelId="{C41B9514-E54D-47DC-B276-D2703539675E}" type="sibTrans" cxnId="{73F7B4E6-CC12-4F90-B89D-72526E0DC266}">
      <dgm:prSet/>
      <dgm:spPr/>
      <dgm:t>
        <a:bodyPr/>
        <a:lstStyle/>
        <a:p>
          <a:endParaRPr lang="en-GB" sz="1800"/>
        </a:p>
      </dgm:t>
    </dgm:pt>
    <dgm:pt modelId="{DE4585E0-8F66-4114-B74C-5740E490306F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1 oral presentation at ESCAIDE or other conference</a:t>
          </a:r>
        </a:p>
      </dgm:t>
    </dgm:pt>
    <dgm:pt modelId="{5D06E2E1-B258-45EE-8A13-6A9046AB5641}" type="parTrans" cxnId="{E892D04D-8BBC-45D4-8EBA-3885737654AF}">
      <dgm:prSet/>
      <dgm:spPr/>
      <dgm:t>
        <a:bodyPr/>
        <a:lstStyle/>
        <a:p>
          <a:endParaRPr lang="en-GB" sz="1800"/>
        </a:p>
      </dgm:t>
    </dgm:pt>
    <dgm:pt modelId="{A560B679-6351-454A-974F-F838012106EF}" type="sibTrans" cxnId="{E892D04D-8BBC-45D4-8EBA-3885737654AF}">
      <dgm:prSet/>
      <dgm:spPr/>
      <dgm:t>
        <a:bodyPr/>
        <a:lstStyle/>
        <a:p>
          <a:endParaRPr lang="en-GB" sz="1800"/>
        </a:p>
      </dgm:t>
    </dgm:pt>
    <dgm:pt modelId="{C81ED27C-DE76-4C92-A43A-DF579727925B}">
      <dgm:prSet phldrT="[Text]" custT="1"/>
      <dgm:spPr/>
      <dgm:t>
        <a:bodyPr/>
        <a:lstStyle/>
        <a:p>
          <a:pPr algn="l"/>
          <a:r>
            <a:rPr lang="en-GB" sz="1800" dirty="0" err="1">
              <a:solidFill>
                <a:schemeClr val="tx1"/>
              </a:solidFill>
            </a:rPr>
            <a:t>Biorisk</a:t>
          </a:r>
          <a:r>
            <a:rPr lang="en-GB" sz="1800" dirty="0">
              <a:solidFill>
                <a:schemeClr val="tx1"/>
              </a:solidFill>
            </a:rPr>
            <a:t> management (EUPHEM)</a:t>
          </a:r>
        </a:p>
      </dgm:t>
    </dgm:pt>
    <dgm:pt modelId="{BC98E636-BB8B-4E55-AF8D-E7CB5428EB9B}" type="parTrans" cxnId="{1F9E752A-5A15-47A3-AF07-D9DE12549F79}">
      <dgm:prSet/>
      <dgm:spPr/>
      <dgm:t>
        <a:bodyPr/>
        <a:lstStyle/>
        <a:p>
          <a:endParaRPr lang="en-GB" sz="1800"/>
        </a:p>
      </dgm:t>
    </dgm:pt>
    <dgm:pt modelId="{888F036C-FD34-467C-B613-BA0B60F9E402}" type="sibTrans" cxnId="{1F9E752A-5A15-47A3-AF07-D9DE12549F79}">
      <dgm:prSet/>
      <dgm:spPr/>
      <dgm:t>
        <a:bodyPr/>
        <a:lstStyle/>
        <a:p>
          <a:endParaRPr lang="en-GB" sz="1800"/>
        </a:p>
      </dgm:t>
    </dgm:pt>
    <dgm:pt modelId="{27A22FAB-7303-4AB4-B71D-C5D4FD09CC6B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BSL3</a:t>
          </a:r>
        </a:p>
      </dgm:t>
    </dgm:pt>
    <dgm:pt modelId="{7B18BC0D-538D-47BC-83E5-F71D04846FCF}" type="parTrans" cxnId="{04A6688C-1925-4C5E-892D-D3D5C04477DE}">
      <dgm:prSet/>
      <dgm:spPr/>
      <dgm:t>
        <a:bodyPr/>
        <a:lstStyle/>
        <a:p>
          <a:endParaRPr lang="en-GB" sz="1800"/>
        </a:p>
      </dgm:t>
    </dgm:pt>
    <dgm:pt modelId="{4C6F7311-CC11-4858-980A-85CE94F71795}" type="sibTrans" cxnId="{04A6688C-1925-4C5E-892D-D3D5C04477DE}">
      <dgm:prSet/>
      <dgm:spPr/>
      <dgm:t>
        <a:bodyPr/>
        <a:lstStyle/>
        <a:p>
          <a:endParaRPr lang="en-GB" sz="1800"/>
        </a:p>
      </dgm:t>
    </dgm:pt>
    <dgm:pt modelId="{FF6FD0EC-0422-4846-88FA-F94D559DE327}">
      <dgm:prSet phldrT="[Text]" custT="1"/>
      <dgm:spPr/>
      <dgm:t>
        <a:bodyPr/>
        <a:lstStyle/>
        <a:p>
          <a:pPr algn="l"/>
          <a:r>
            <a:rPr lang="en-GB" sz="1800" dirty="0">
              <a:solidFill>
                <a:schemeClr val="tx1"/>
              </a:solidFill>
            </a:rPr>
            <a:t>Quality management (EUPHEM)</a:t>
          </a:r>
        </a:p>
      </dgm:t>
    </dgm:pt>
    <dgm:pt modelId="{19D8FE61-07DA-47A3-843A-8344FA5F0A78}" type="parTrans" cxnId="{5CDEB0B5-9B77-49A4-B0A5-3E57E920D9D3}">
      <dgm:prSet/>
      <dgm:spPr/>
      <dgm:t>
        <a:bodyPr/>
        <a:lstStyle/>
        <a:p>
          <a:endParaRPr lang="en-GB" sz="1800"/>
        </a:p>
      </dgm:t>
    </dgm:pt>
    <dgm:pt modelId="{13D388CF-542C-421F-930C-6FAC976AE9B3}" type="sibTrans" cxnId="{5CDEB0B5-9B77-49A4-B0A5-3E57E920D9D3}">
      <dgm:prSet/>
      <dgm:spPr/>
      <dgm:t>
        <a:bodyPr/>
        <a:lstStyle/>
        <a:p>
          <a:endParaRPr lang="en-GB" sz="1800"/>
        </a:p>
      </dgm:t>
    </dgm:pt>
    <dgm:pt modelId="{C602E490-DAD1-4C4E-AD25-6B893DAA4995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EQA/ accreditation</a:t>
          </a:r>
        </a:p>
      </dgm:t>
    </dgm:pt>
    <dgm:pt modelId="{A6DA3C21-8ECF-41CB-8C4A-9DEF33469505}" type="parTrans" cxnId="{D2967A58-8450-4125-A57C-B5FA7D93A655}">
      <dgm:prSet/>
      <dgm:spPr/>
      <dgm:t>
        <a:bodyPr/>
        <a:lstStyle/>
        <a:p>
          <a:endParaRPr lang="en-GB" sz="1800"/>
        </a:p>
      </dgm:t>
    </dgm:pt>
    <dgm:pt modelId="{3C0FC89B-CBE5-4DA6-92AA-C4DA84AAE38E}" type="sibTrans" cxnId="{D2967A58-8450-4125-A57C-B5FA7D93A655}">
      <dgm:prSet/>
      <dgm:spPr/>
      <dgm:t>
        <a:bodyPr/>
        <a:lstStyle/>
        <a:p>
          <a:endParaRPr lang="en-GB" sz="1800"/>
        </a:p>
      </dgm:t>
    </dgm:pt>
    <dgm:pt modelId="{8295B03F-A8D2-451C-B429-A26B11F50307}">
      <dgm:prSet phldrT="[Text]" custT="1"/>
      <dgm:spPr/>
      <dgm:t>
        <a:bodyPr/>
        <a:lstStyle/>
        <a:p>
          <a:pPr algn="l"/>
          <a:r>
            <a:rPr lang="en-GB" sz="1800" dirty="0"/>
            <a:t> </a:t>
          </a:r>
          <a:r>
            <a:rPr lang="en-GB" sz="1800" dirty="0">
              <a:solidFill>
                <a:schemeClr val="tx1"/>
              </a:solidFill>
            </a:rPr>
            <a:t>Laboratory investigation (EUPHEM)</a:t>
          </a:r>
        </a:p>
      </dgm:t>
    </dgm:pt>
    <dgm:pt modelId="{64B8E102-90D6-4C92-9068-FA1BF80ACDAA}" type="parTrans" cxnId="{D9A06851-8186-45B5-8CD6-7B98DB3B72F4}">
      <dgm:prSet/>
      <dgm:spPr/>
      <dgm:t>
        <a:bodyPr/>
        <a:lstStyle/>
        <a:p>
          <a:endParaRPr lang="en-GB"/>
        </a:p>
      </dgm:t>
    </dgm:pt>
    <dgm:pt modelId="{31C26337-A433-4BF1-B762-6FDFF6352B12}" type="sibTrans" cxnId="{D9A06851-8186-45B5-8CD6-7B98DB3B72F4}">
      <dgm:prSet/>
      <dgm:spPr/>
      <dgm:t>
        <a:bodyPr/>
        <a:lstStyle/>
        <a:p>
          <a:endParaRPr lang="en-GB"/>
        </a:p>
      </dgm:t>
    </dgm:pt>
    <dgm:pt modelId="{37E591B1-6783-4746-9C4D-397E892F14B4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Laboratory work on surveillance, outbreaks, methods</a:t>
          </a:r>
        </a:p>
      </dgm:t>
    </dgm:pt>
    <dgm:pt modelId="{159E57D4-8959-435F-9402-1B99F3C7E8CF}" type="parTrans" cxnId="{F2DE60A9-C1CB-4C8D-AEC8-C4B477455CC7}">
      <dgm:prSet/>
      <dgm:spPr/>
      <dgm:t>
        <a:bodyPr/>
        <a:lstStyle/>
        <a:p>
          <a:endParaRPr lang="en-GB"/>
        </a:p>
      </dgm:t>
    </dgm:pt>
    <dgm:pt modelId="{41C10382-75C7-4553-B6D7-DB79EE1D4F03}" type="sibTrans" cxnId="{F2DE60A9-C1CB-4C8D-AEC8-C4B477455CC7}">
      <dgm:prSet/>
      <dgm:spPr/>
      <dgm:t>
        <a:bodyPr/>
        <a:lstStyle/>
        <a:p>
          <a:endParaRPr lang="en-GB"/>
        </a:p>
      </dgm:t>
    </dgm:pt>
    <dgm:pt modelId="{C90EE35B-E836-8441-9D74-85DF0867D6F9}">
      <dgm:prSet phldrT="[Text]" custT="1"/>
      <dgm:spPr/>
      <dgm:t>
        <a:bodyPr/>
        <a:lstStyle/>
        <a:p>
          <a:pPr algn="l"/>
          <a:r>
            <a:rPr lang="en-GB" sz="1800" dirty="0">
              <a:solidFill>
                <a:schemeClr val="tx1"/>
              </a:solidFill>
            </a:rPr>
            <a:t>Advanced statistical analysis (EPIET)</a:t>
          </a:r>
        </a:p>
      </dgm:t>
    </dgm:pt>
    <dgm:pt modelId="{72BB3724-756E-CA43-8B32-B9E26544A2C1}" type="parTrans" cxnId="{C0D79FBE-A1F5-6043-B586-CBB23676FB6B}">
      <dgm:prSet/>
      <dgm:spPr/>
      <dgm:t>
        <a:bodyPr/>
        <a:lstStyle/>
        <a:p>
          <a:endParaRPr lang="en-AS"/>
        </a:p>
      </dgm:t>
    </dgm:pt>
    <dgm:pt modelId="{346BFEC4-E1C7-CA43-BC86-5C734F971FC1}" type="sibTrans" cxnId="{C0D79FBE-A1F5-6043-B586-CBB23676FB6B}">
      <dgm:prSet/>
      <dgm:spPr/>
      <dgm:t>
        <a:bodyPr/>
        <a:lstStyle/>
        <a:p>
          <a:endParaRPr lang="en-AS"/>
        </a:p>
      </dgm:t>
    </dgm:pt>
    <dgm:pt modelId="{92F57BB5-8BA4-994A-8394-00792921F5AD}">
      <dgm:prSet phldrT="[Text]" custT="1"/>
      <dgm:spPr/>
      <dgm:t>
        <a:bodyPr/>
        <a:lstStyle/>
        <a:p>
          <a:pPr>
            <a:buNone/>
          </a:pPr>
          <a:r>
            <a:rPr lang="en-GB" sz="2000" dirty="0"/>
            <a:t>Analyse/interpret time series data</a:t>
          </a:r>
        </a:p>
      </dgm:t>
    </dgm:pt>
    <dgm:pt modelId="{13AA6944-D679-AA40-8BA0-1B92DE17188F}" type="parTrans" cxnId="{C8D46258-F45E-9942-8A5E-075D9CAB1B2C}">
      <dgm:prSet/>
      <dgm:spPr/>
      <dgm:t>
        <a:bodyPr/>
        <a:lstStyle/>
        <a:p>
          <a:endParaRPr lang="en-AS"/>
        </a:p>
      </dgm:t>
    </dgm:pt>
    <dgm:pt modelId="{0CE94F4F-F570-B241-917B-1B5C69E35EF7}" type="sibTrans" cxnId="{C8D46258-F45E-9942-8A5E-075D9CAB1B2C}">
      <dgm:prSet/>
      <dgm:spPr/>
      <dgm:t>
        <a:bodyPr/>
        <a:lstStyle/>
        <a:p>
          <a:endParaRPr lang="en-AS"/>
        </a:p>
      </dgm:t>
    </dgm:pt>
    <dgm:pt modelId="{BCD6DE91-EB48-40F2-9697-9D8BE4AA3C98}" type="pres">
      <dgm:prSet presAssocID="{B95243AA-21C9-47BD-81DF-51B10244AC90}" presName="Name0" presStyleCnt="0">
        <dgm:presLayoutVars>
          <dgm:dir/>
          <dgm:animLvl val="lvl"/>
          <dgm:resizeHandles val="exact"/>
        </dgm:presLayoutVars>
      </dgm:prSet>
      <dgm:spPr/>
    </dgm:pt>
    <dgm:pt modelId="{77AFB8FB-6340-4424-A090-8C195218FCCA}" type="pres">
      <dgm:prSet presAssocID="{A116F6C3-3F1F-43E0-8EE8-227E48AAEFC0}" presName="linNode" presStyleCnt="0"/>
      <dgm:spPr/>
    </dgm:pt>
    <dgm:pt modelId="{E9200D25-C785-4C20-BEF0-DE761DF383B2}" type="pres">
      <dgm:prSet presAssocID="{A116F6C3-3F1F-43E0-8EE8-227E48AAEFC0}" presName="parentText" presStyleLbl="node1" presStyleIdx="0" presStyleCnt="9">
        <dgm:presLayoutVars>
          <dgm:chMax val="1"/>
          <dgm:bulletEnabled val="1"/>
        </dgm:presLayoutVars>
      </dgm:prSet>
      <dgm:spPr/>
    </dgm:pt>
    <dgm:pt modelId="{F99B9D1A-F706-4BF6-9D62-339162E6F4B3}" type="pres">
      <dgm:prSet presAssocID="{A116F6C3-3F1F-43E0-8EE8-227E48AAEFC0}" presName="descendantText" presStyleLbl="alignAccFollowNode1" presStyleIdx="0" presStyleCnt="9">
        <dgm:presLayoutVars>
          <dgm:bulletEnabled val="1"/>
        </dgm:presLayoutVars>
      </dgm:prSet>
      <dgm:spPr/>
    </dgm:pt>
    <dgm:pt modelId="{B0E4EE9F-C4F3-47AF-8105-94CFBB8D998F}" type="pres">
      <dgm:prSet presAssocID="{FF18DDEA-323A-4C95-98B9-3A79AB99BDA9}" presName="sp" presStyleCnt="0"/>
      <dgm:spPr/>
    </dgm:pt>
    <dgm:pt modelId="{0D364BDE-F0E8-4DD6-A85C-EAB56A1745AB}" type="pres">
      <dgm:prSet presAssocID="{981B09E8-E499-46FA-AF4A-6D98990C811E}" presName="linNode" presStyleCnt="0"/>
      <dgm:spPr/>
    </dgm:pt>
    <dgm:pt modelId="{F48261F9-01B9-4489-B53D-9F2F7F21579C}" type="pres">
      <dgm:prSet presAssocID="{981B09E8-E499-46FA-AF4A-6D98990C811E}" presName="parentText" presStyleLbl="node1" presStyleIdx="1" presStyleCnt="9">
        <dgm:presLayoutVars>
          <dgm:chMax val="1"/>
          <dgm:bulletEnabled val="1"/>
        </dgm:presLayoutVars>
      </dgm:prSet>
      <dgm:spPr/>
    </dgm:pt>
    <dgm:pt modelId="{814B7B7C-E1F5-4F58-AD82-DF7CF0F50ADF}" type="pres">
      <dgm:prSet presAssocID="{981B09E8-E499-46FA-AF4A-6D98990C811E}" presName="descendantText" presStyleLbl="alignAccFollowNode1" presStyleIdx="1" presStyleCnt="9">
        <dgm:presLayoutVars>
          <dgm:bulletEnabled val="1"/>
        </dgm:presLayoutVars>
      </dgm:prSet>
      <dgm:spPr/>
    </dgm:pt>
    <dgm:pt modelId="{68998A67-02E2-4758-8A22-024A5CB6A685}" type="pres">
      <dgm:prSet presAssocID="{ED45E084-CDCE-4050-9708-F6C26568B658}" presName="sp" presStyleCnt="0"/>
      <dgm:spPr/>
    </dgm:pt>
    <dgm:pt modelId="{400B2C98-B834-4780-A92E-686924DF2DC6}" type="pres">
      <dgm:prSet presAssocID="{E359ADDE-D2C9-44F1-97B4-FB4EDA27376B}" presName="linNode" presStyleCnt="0"/>
      <dgm:spPr/>
    </dgm:pt>
    <dgm:pt modelId="{CEFF20A5-B392-427A-ADEF-1D3F1DE4FB09}" type="pres">
      <dgm:prSet presAssocID="{E359ADDE-D2C9-44F1-97B4-FB4EDA27376B}" presName="parentText" presStyleLbl="node1" presStyleIdx="2" presStyleCnt="9" custScaleY="241665">
        <dgm:presLayoutVars>
          <dgm:chMax val="1"/>
          <dgm:bulletEnabled val="1"/>
        </dgm:presLayoutVars>
      </dgm:prSet>
      <dgm:spPr/>
    </dgm:pt>
    <dgm:pt modelId="{92366C6F-67AB-4499-BA42-FDD9C79C23E5}" type="pres">
      <dgm:prSet presAssocID="{E359ADDE-D2C9-44F1-97B4-FB4EDA27376B}" presName="descendantText" presStyleLbl="alignAccFollowNode1" presStyleIdx="2" presStyleCnt="9" custScaleY="250922">
        <dgm:presLayoutVars>
          <dgm:bulletEnabled val="1"/>
        </dgm:presLayoutVars>
      </dgm:prSet>
      <dgm:spPr/>
    </dgm:pt>
    <dgm:pt modelId="{01D2FCD8-1DA0-431E-B0B5-9461D50FA374}" type="pres">
      <dgm:prSet presAssocID="{84FDD122-D20B-4B46-9CFF-4EE85D9BEC3E}" presName="sp" presStyleCnt="0"/>
      <dgm:spPr/>
    </dgm:pt>
    <dgm:pt modelId="{B90B7614-F8A8-4847-87C4-6424C1D49EAE}" type="pres">
      <dgm:prSet presAssocID="{43608657-05C3-4366-9809-33AE09E13A3A}" presName="linNode" presStyleCnt="0"/>
      <dgm:spPr/>
    </dgm:pt>
    <dgm:pt modelId="{2AA2AAA9-7530-4414-BF95-4190E10C27DB}" type="pres">
      <dgm:prSet presAssocID="{43608657-05C3-4366-9809-33AE09E13A3A}" presName="parentText" presStyleLbl="node1" presStyleIdx="3" presStyleCnt="9">
        <dgm:presLayoutVars>
          <dgm:chMax val="1"/>
          <dgm:bulletEnabled val="1"/>
        </dgm:presLayoutVars>
      </dgm:prSet>
      <dgm:spPr/>
    </dgm:pt>
    <dgm:pt modelId="{169D7BA4-1BF2-4A30-94CB-753A662C644E}" type="pres">
      <dgm:prSet presAssocID="{43608657-05C3-4366-9809-33AE09E13A3A}" presName="descendantText" presStyleLbl="alignAccFollowNode1" presStyleIdx="3" presStyleCnt="9">
        <dgm:presLayoutVars>
          <dgm:bulletEnabled val="1"/>
        </dgm:presLayoutVars>
      </dgm:prSet>
      <dgm:spPr/>
    </dgm:pt>
    <dgm:pt modelId="{CDCCBF66-19D4-4886-8BDE-31FF8C0A443B}" type="pres">
      <dgm:prSet presAssocID="{07D88A11-7AA4-4C38-8F44-4F714E511C3A}" presName="sp" presStyleCnt="0"/>
      <dgm:spPr/>
    </dgm:pt>
    <dgm:pt modelId="{F90CFFA2-F054-457B-8837-C9FF30A71981}" type="pres">
      <dgm:prSet presAssocID="{99349EBF-ACC6-4610-A074-014B12B1305F}" presName="linNode" presStyleCnt="0"/>
      <dgm:spPr/>
    </dgm:pt>
    <dgm:pt modelId="{77E0E09A-DDE4-483F-B7EC-7F1754334FB5}" type="pres">
      <dgm:prSet presAssocID="{99349EBF-ACC6-4610-A074-014B12B1305F}" presName="parentText" presStyleLbl="node1" presStyleIdx="4" presStyleCnt="9">
        <dgm:presLayoutVars>
          <dgm:chMax val="1"/>
          <dgm:bulletEnabled val="1"/>
        </dgm:presLayoutVars>
      </dgm:prSet>
      <dgm:spPr/>
    </dgm:pt>
    <dgm:pt modelId="{483640E9-910F-4E34-82F9-828888231CC5}" type="pres">
      <dgm:prSet presAssocID="{99349EBF-ACC6-4610-A074-014B12B1305F}" presName="descendantText" presStyleLbl="alignAccFollowNode1" presStyleIdx="4" presStyleCnt="9" custScaleX="98875" custScaleY="163040">
        <dgm:presLayoutVars>
          <dgm:bulletEnabled val="1"/>
        </dgm:presLayoutVars>
      </dgm:prSet>
      <dgm:spPr/>
    </dgm:pt>
    <dgm:pt modelId="{23607F24-E633-41D1-ADC1-4B7FD6E8B509}" type="pres">
      <dgm:prSet presAssocID="{47F46C5D-3B10-436B-8607-7365C835520E}" presName="sp" presStyleCnt="0"/>
      <dgm:spPr/>
    </dgm:pt>
    <dgm:pt modelId="{9BD6E4CB-2FA6-5E46-B5D4-4BEA6C43C504}" type="pres">
      <dgm:prSet presAssocID="{C90EE35B-E836-8441-9D74-85DF0867D6F9}" presName="linNode" presStyleCnt="0"/>
      <dgm:spPr/>
    </dgm:pt>
    <dgm:pt modelId="{AEC2FD29-AB10-3C44-B913-C2DB780272AF}" type="pres">
      <dgm:prSet presAssocID="{C90EE35B-E836-8441-9D74-85DF0867D6F9}" presName="parentText" presStyleLbl="node1" presStyleIdx="5" presStyleCnt="9">
        <dgm:presLayoutVars>
          <dgm:chMax val="1"/>
          <dgm:bulletEnabled val="1"/>
        </dgm:presLayoutVars>
      </dgm:prSet>
      <dgm:spPr/>
    </dgm:pt>
    <dgm:pt modelId="{AA4E9728-D122-A440-843C-78C140C63A4F}" type="pres">
      <dgm:prSet presAssocID="{C90EE35B-E836-8441-9D74-85DF0867D6F9}" presName="descendantText" presStyleLbl="alignAccFollowNode1" presStyleIdx="5" presStyleCnt="9">
        <dgm:presLayoutVars>
          <dgm:bulletEnabled val="1"/>
        </dgm:presLayoutVars>
      </dgm:prSet>
      <dgm:spPr/>
    </dgm:pt>
    <dgm:pt modelId="{72EF6017-C250-3640-B3DE-A137057D1003}" type="pres">
      <dgm:prSet presAssocID="{346BFEC4-E1C7-CA43-BC86-5C734F971FC1}" presName="sp" presStyleCnt="0"/>
      <dgm:spPr/>
    </dgm:pt>
    <dgm:pt modelId="{71BBE9E7-EBE2-4B39-9F2F-C74A9E3B383B}" type="pres">
      <dgm:prSet presAssocID="{C81ED27C-DE76-4C92-A43A-DF579727925B}" presName="linNode" presStyleCnt="0"/>
      <dgm:spPr/>
    </dgm:pt>
    <dgm:pt modelId="{3F28B333-DE08-4055-8BC8-D8665726237B}" type="pres">
      <dgm:prSet presAssocID="{C81ED27C-DE76-4C92-A43A-DF579727925B}" presName="parentText" presStyleLbl="node1" presStyleIdx="6" presStyleCnt="9">
        <dgm:presLayoutVars>
          <dgm:chMax val="1"/>
          <dgm:bulletEnabled val="1"/>
        </dgm:presLayoutVars>
      </dgm:prSet>
      <dgm:spPr/>
    </dgm:pt>
    <dgm:pt modelId="{ECA1B77F-5C50-46B5-88A0-19009AD1571C}" type="pres">
      <dgm:prSet presAssocID="{C81ED27C-DE76-4C92-A43A-DF579727925B}" presName="descendantText" presStyleLbl="alignAccFollowNode1" presStyleIdx="6" presStyleCnt="9">
        <dgm:presLayoutVars>
          <dgm:bulletEnabled val="1"/>
        </dgm:presLayoutVars>
      </dgm:prSet>
      <dgm:spPr/>
    </dgm:pt>
    <dgm:pt modelId="{5085DA78-1E94-47FB-BD71-09F5CE93334D}" type="pres">
      <dgm:prSet presAssocID="{888F036C-FD34-467C-B613-BA0B60F9E402}" presName="sp" presStyleCnt="0"/>
      <dgm:spPr/>
    </dgm:pt>
    <dgm:pt modelId="{C10D86D8-F51D-41DA-9D7F-8E20E7BAE419}" type="pres">
      <dgm:prSet presAssocID="{FF6FD0EC-0422-4846-88FA-F94D559DE327}" presName="linNode" presStyleCnt="0"/>
      <dgm:spPr/>
    </dgm:pt>
    <dgm:pt modelId="{E87FD647-64AF-4E6B-BEF4-A881F38B99DF}" type="pres">
      <dgm:prSet presAssocID="{FF6FD0EC-0422-4846-88FA-F94D559DE327}" presName="parentText" presStyleLbl="node1" presStyleIdx="7" presStyleCnt="9">
        <dgm:presLayoutVars>
          <dgm:chMax val="1"/>
          <dgm:bulletEnabled val="1"/>
        </dgm:presLayoutVars>
      </dgm:prSet>
      <dgm:spPr/>
    </dgm:pt>
    <dgm:pt modelId="{BEF56F88-585E-4216-ABA7-F4AB65E22732}" type="pres">
      <dgm:prSet presAssocID="{FF6FD0EC-0422-4846-88FA-F94D559DE327}" presName="descendantText" presStyleLbl="alignAccFollowNode1" presStyleIdx="7" presStyleCnt="9">
        <dgm:presLayoutVars>
          <dgm:bulletEnabled val="1"/>
        </dgm:presLayoutVars>
      </dgm:prSet>
      <dgm:spPr/>
    </dgm:pt>
    <dgm:pt modelId="{FB7DC52B-D606-4F66-A5EF-F698D2F1C7E9}" type="pres">
      <dgm:prSet presAssocID="{13D388CF-542C-421F-930C-6FAC976AE9B3}" presName="sp" presStyleCnt="0"/>
      <dgm:spPr/>
    </dgm:pt>
    <dgm:pt modelId="{81B8F9F2-11FF-4CDA-A0C6-8549905A8835}" type="pres">
      <dgm:prSet presAssocID="{8295B03F-A8D2-451C-B429-A26B11F50307}" presName="linNode" presStyleCnt="0"/>
      <dgm:spPr/>
    </dgm:pt>
    <dgm:pt modelId="{27794615-837C-4F44-AE63-81C477234C87}" type="pres">
      <dgm:prSet presAssocID="{8295B03F-A8D2-451C-B429-A26B11F50307}" presName="parentText" presStyleLbl="node1" presStyleIdx="8" presStyleCnt="9">
        <dgm:presLayoutVars>
          <dgm:chMax val="1"/>
          <dgm:bulletEnabled val="1"/>
        </dgm:presLayoutVars>
      </dgm:prSet>
      <dgm:spPr/>
    </dgm:pt>
    <dgm:pt modelId="{7DF3B738-D964-4F00-8F2C-215E7C7786B8}" type="pres">
      <dgm:prSet presAssocID="{8295B03F-A8D2-451C-B429-A26B11F50307}" presName="descendantText" presStyleLbl="alignAccFollowNode1" presStyleIdx="8" presStyleCnt="9">
        <dgm:presLayoutVars>
          <dgm:bulletEnabled val="1"/>
        </dgm:presLayoutVars>
      </dgm:prSet>
      <dgm:spPr/>
    </dgm:pt>
  </dgm:ptLst>
  <dgm:cxnLst>
    <dgm:cxn modelId="{37EB770B-E79E-4E5F-9579-B80E885B9E79}" type="presOf" srcId="{55526C47-3BA8-44B1-9FD8-4F6A18FE3F75}" destId="{483640E9-910F-4E34-82F9-828888231CC5}" srcOrd="0" destOrd="0" presId="urn:microsoft.com/office/officeart/2005/8/layout/vList5"/>
    <dgm:cxn modelId="{284F7A0B-77E8-4D80-8AEB-EE77DEA3EC03}" type="presOf" srcId="{FF211AB7-EF59-4FC8-A05B-DFC8461A0548}" destId="{92366C6F-67AB-4499-BA42-FDD9C79C23E5}" srcOrd="0" destOrd="1" presId="urn:microsoft.com/office/officeart/2005/8/layout/vList5"/>
    <dgm:cxn modelId="{9AEC101F-AFC0-4452-84FE-1FB9E50B7908}" type="presOf" srcId="{981B09E8-E499-46FA-AF4A-6D98990C811E}" destId="{F48261F9-01B9-4489-B53D-9F2F7F21579C}" srcOrd="0" destOrd="0" presId="urn:microsoft.com/office/officeart/2005/8/layout/vList5"/>
    <dgm:cxn modelId="{FBB0C124-CB7D-4666-BA96-9A2FADCB95B3}" srcId="{E359ADDE-D2C9-44F1-97B4-FB4EDA27376B}" destId="{FF211AB7-EF59-4FC8-A05B-DFC8461A0548}" srcOrd="1" destOrd="0" parTransId="{B686288F-7E13-4E5F-B7DB-018F8EA18E3E}" sibTransId="{3B9B267D-A84B-4B5E-BEF1-25A2DCB3A984}"/>
    <dgm:cxn modelId="{C7EC6D25-BDBA-4D0F-BBED-CE0884D893F2}" srcId="{B95243AA-21C9-47BD-81DF-51B10244AC90}" destId="{981B09E8-E499-46FA-AF4A-6D98990C811E}" srcOrd="1" destOrd="0" parTransId="{E1EAB2F5-0E04-46D4-AAAA-19D8CA1B9FF1}" sibTransId="{ED45E084-CDCE-4050-9708-F6C26568B658}"/>
    <dgm:cxn modelId="{1F9E752A-5A15-47A3-AF07-D9DE12549F79}" srcId="{B95243AA-21C9-47BD-81DF-51B10244AC90}" destId="{C81ED27C-DE76-4C92-A43A-DF579727925B}" srcOrd="6" destOrd="0" parTransId="{BC98E636-BB8B-4E55-AF8D-E7CB5428EB9B}" sibTransId="{888F036C-FD34-467C-B613-BA0B60F9E402}"/>
    <dgm:cxn modelId="{C876182F-36DE-46D8-BD51-07BE20C93CE9}" type="presOf" srcId="{E359ADDE-D2C9-44F1-97B4-FB4EDA27376B}" destId="{CEFF20A5-B392-427A-ADEF-1D3F1DE4FB09}" srcOrd="0" destOrd="0" presId="urn:microsoft.com/office/officeart/2005/8/layout/vList5"/>
    <dgm:cxn modelId="{F82BC334-F676-42B3-B920-2B976ABBF11F}" type="presOf" srcId="{5661C0E1-C55E-46C1-BDEC-0298D06624BD}" destId="{F99B9D1A-F706-4BF6-9D62-339162E6F4B3}" srcOrd="0" destOrd="0" presId="urn:microsoft.com/office/officeart/2005/8/layout/vList5"/>
    <dgm:cxn modelId="{B2121639-3D61-42F4-9956-72917DA908BC}" type="presOf" srcId="{8295B03F-A8D2-451C-B429-A26B11F50307}" destId="{27794615-837C-4F44-AE63-81C477234C87}" srcOrd="0" destOrd="0" presId="urn:microsoft.com/office/officeart/2005/8/layout/vList5"/>
    <dgm:cxn modelId="{1CEA103E-743C-4F70-B423-1A65C3B6AF11}" srcId="{43608657-05C3-4366-9809-33AE09E13A3A}" destId="{D544F87F-46B4-4E3A-96A9-4E144FD0BF7C}" srcOrd="0" destOrd="0" parTransId="{6FB7106F-738D-42B0-984A-358D28611CD7}" sibTransId="{C6FB5C45-E2EA-4CA9-AF83-B376E5250D45}"/>
    <dgm:cxn modelId="{E892D04D-8BBC-45D4-8EBA-3885737654AF}" srcId="{99349EBF-ACC6-4610-A074-014B12B1305F}" destId="{DE4585E0-8F66-4114-B74C-5740E490306F}" srcOrd="1" destOrd="0" parTransId="{5D06E2E1-B258-45EE-8A13-6A9046AB5641}" sibTransId="{A560B679-6351-454A-974F-F838012106EF}"/>
    <dgm:cxn modelId="{D9A06851-8186-45B5-8CD6-7B98DB3B72F4}" srcId="{B95243AA-21C9-47BD-81DF-51B10244AC90}" destId="{8295B03F-A8D2-451C-B429-A26B11F50307}" srcOrd="8" destOrd="0" parTransId="{64B8E102-90D6-4C92-9068-FA1BF80ACDAA}" sibTransId="{31C26337-A433-4BF1-B762-6FDFF6352B12}"/>
    <dgm:cxn modelId="{A1115E57-5D12-42FB-918B-7B92B33CF6F3}" srcId="{A116F6C3-3F1F-43E0-8EE8-227E48AAEFC0}" destId="{5661C0E1-C55E-46C1-BDEC-0298D06624BD}" srcOrd="0" destOrd="0" parTransId="{ECF45EA2-03DF-453D-B1F6-30E5A8E5E4FE}" sibTransId="{CBE992FB-EFBB-4E9C-986B-9E074476ABD8}"/>
    <dgm:cxn modelId="{C8D46258-F45E-9942-8A5E-075D9CAB1B2C}" srcId="{C90EE35B-E836-8441-9D74-85DF0867D6F9}" destId="{92F57BB5-8BA4-994A-8394-00792921F5AD}" srcOrd="0" destOrd="0" parTransId="{13AA6944-D679-AA40-8BA0-1B92DE17188F}" sibTransId="{0CE94F4F-F570-B241-917B-1B5C69E35EF7}"/>
    <dgm:cxn modelId="{D2967A58-8450-4125-A57C-B5FA7D93A655}" srcId="{FF6FD0EC-0422-4846-88FA-F94D559DE327}" destId="{C602E490-DAD1-4C4E-AD25-6B893DAA4995}" srcOrd="0" destOrd="0" parTransId="{A6DA3C21-8ECF-41CB-8C4A-9DEF33469505}" sibTransId="{3C0FC89B-CBE5-4DA6-92AA-C4DA84AAE38E}"/>
    <dgm:cxn modelId="{9BE9F962-9473-F941-A580-D79FF9067C73}" type="presOf" srcId="{C90EE35B-E836-8441-9D74-85DF0867D6F9}" destId="{AEC2FD29-AB10-3C44-B913-C2DB780272AF}" srcOrd="0" destOrd="0" presId="urn:microsoft.com/office/officeart/2005/8/layout/vList5"/>
    <dgm:cxn modelId="{BAC6D872-F28E-4FE9-A6E5-A4D37BA94EA0}" srcId="{B95243AA-21C9-47BD-81DF-51B10244AC90}" destId="{A116F6C3-3F1F-43E0-8EE8-227E48AAEFC0}" srcOrd="0" destOrd="0" parTransId="{DEFB1244-A42B-4409-993D-5C52D48092C2}" sibTransId="{FF18DDEA-323A-4C95-98B9-3A79AB99BDA9}"/>
    <dgm:cxn modelId="{BB81F28A-6AB5-4F40-8A9C-77C2BAEA274C}" type="presOf" srcId="{C602E490-DAD1-4C4E-AD25-6B893DAA4995}" destId="{BEF56F88-585E-4216-ABA7-F4AB65E22732}" srcOrd="0" destOrd="0" presId="urn:microsoft.com/office/officeart/2005/8/layout/vList5"/>
    <dgm:cxn modelId="{04A6688C-1925-4C5E-892D-D3D5C04477DE}" srcId="{C81ED27C-DE76-4C92-A43A-DF579727925B}" destId="{27A22FAB-7303-4AB4-B71D-C5D4FD09CC6B}" srcOrd="0" destOrd="0" parTransId="{7B18BC0D-538D-47BC-83E5-F71D04846FCF}" sibTransId="{4C6F7311-CC11-4858-980A-85CE94F71795}"/>
    <dgm:cxn modelId="{198D5B8F-76F0-4356-979D-74A74F51EAD8}" type="presOf" srcId="{27A22FAB-7303-4AB4-B71D-C5D4FD09CC6B}" destId="{ECA1B77F-5C50-46B5-88A0-19009AD1571C}" srcOrd="0" destOrd="0" presId="urn:microsoft.com/office/officeart/2005/8/layout/vList5"/>
    <dgm:cxn modelId="{32558792-DE03-46CC-A082-E5DF3B55D91D}" type="presOf" srcId="{D544F87F-46B4-4E3A-96A9-4E144FD0BF7C}" destId="{169D7BA4-1BF2-4A30-94CB-753A662C644E}" srcOrd="0" destOrd="0" presId="urn:microsoft.com/office/officeart/2005/8/layout/vList5"/>
    <dgm:cxn modelId="{EF39939C-1A47-7042-8AE6-4CF3DEA0CCCC}" type="presOf" srcId="{92F57BB5-8BA4-994A-8394-00792921F5AD}" destId="{AA4E9728-D122-A440-843C-78C140C63A4F}" srcOrd="0" destOrd="0" presId="urn:microsoft.com/office/officeart/2005/8/layout/vList5"/>
    <dgm:cxn modelId="{130A809D-7D69-4689-9DDD-FBCC8CE8044B}" srcId="{B95243AA-21C9-47BD-81DF-51B10244AC90}" destId="{E359ADDE-D2C9-44F1-97B4-FB4EDA27376B}" srcOrd="2" destOrd="0" parTransId="{2218A527-8083-4A75-BC0D-EE98C6E69A53}" sibTransId="{84FDD122-D20B-4B46-9CFF-4EE85D9BEC3E}"/>
    <dgm:cxn modelId="{06F6539F-5DCB-4A06-8BB9-371167850345}" srcId="{B95243AA-21C9-47BD-81DF-51B10244AC90}" destId="{43608657-05C3-4366-9809-33AE09E13A3A}" srcOrd="3" destOrd="0" parTransId="{610D1415-6D33-4A33-9992-A6E4C1737646}" sibTransId="{07D88A11-7AA4-4C38-8F44-4F714E511C3A}"/>
    <dgm:cxn modelId="{68E0E4A3-DCA2-4340-9D09-A5D5117BF327}" type="presOf" srcId="{FF6FD0EC-0422-4846-88FA-F94D559DE327}" destId="{E87FD647-64AF-4E6B-BEF4-A881F38B99DF}" srcOrd="0" destOrd="0" presId="urn:microsoft.com/office/officeart/2005/8/layout/vList5"/>
    <dgm:cxn modelId="{9EAC57A9-B237-48C2-85AC-57D3FFCA31AB}" type="presOf" srcId="{37E591B1-6783-4746-9C4D-397E892F14B4}" destId="{7DF3B738-D964-4F00-8F2C-215E7C7786B8}" srcOrd="0" destOrd="0" presId="urn:microsoft.com/office/officeart/2005/8/layout/vList5"/>
    <dgm:cxn modelId="{F2DE60A9-C1CB-4C8D-AEC8-C4B477455CC7}" srcId="{8295B03F-A8D2-451C-B429-A26B11F50307}" destId="{37E591B1-6783-4746-9C4D-397E892F14B4}" srcOrd="0" destOrd="0" parTransId="{159E57D4-8959-435F-9402-1B99F3C7E8CF}" sibTransId="{41C10382-75C7-4553-B6D7-DB79EE1D4F03}"/>
    <dgm:cxn modelId="{198B6EA9-B9E1-489B-A4AF-BC5E86D04D9D}" type="presOf" srcId="{DE4585E0-8F66-4114-B74C-5740E490306F}" destId="{483640E9-910F-4E34-82F9-828888231CC5}" srcOrd="0" destOrd="1" presId="urn:microsoft.com/office/officeart/2005/8/layout/vList5"/>
    <dgm:cxn modelId="{5CDEB0B5-9B77-49A4-B0A5-3E57E920D9D3}" srcId="{B95243AA-21C9-47BD-81DF-51B10244AC90}" destId="{FF6FD0EC-0422-4846-88FA-F94D559DE327}" srcOrd="7" destOrd="0" parTransId="{19D8FE61-07DA-47A3-843A-8344FA5F0A78}" sibTransId="{13D388CF-542C-421F-930C-6FAC976AE9B3}"/>
    <dgm:cxn modelId="{6DB215B9-24D4-4E0D-AE12-1BA4EAA4E87C}" type="presOf" srcId="{99349EBF-ACC6-4610-A074-014B12B1305F}" destId="{77E0E09A-DDE4-483F-B7EC-7F1754334FB5}" srcOrd="0" destOrd="0" presId="urn:microsoft.com/office/officeart/2005/8/layout/vList5"/>
    <dgm:cxn modelId="{C0D79FBE-A1F5-6043-B586-CBB23676FB6B}" srcId="{B95243AA-21C9-47BD-81DF-51B10244AC90}" destId="{C90EE35B-E836-8441-9D74-85DF0867D6F9}" srcOrd="5" destOrd="0" parTransId="{72BB3724-756E-CA43-8B32-B9E26544A2C1}" sibTransId="{346BFEC4-E1C7-CA43-BC86-5C734F971FC1}"/>
    <dgm:cxn modelId="{3F496AC4-C49E-47CF-920A-A24EC3D59DD3}" type="presOf" srcId="{B95243AA-21C9-47BD-81DF-51B10244AC90}" destId="{BCD6DE91-EB48-40F2-9697-9D8BE4AA3C98}" srcOrd="0" destOrd="0" presId="urn:microsoft.com/office/officeart/2005/8/layout/vList5"/>
    <dgm:cxn modelId="{FFCF55C5-6A9E-4E00-98C1-8894AC8CADC2}" type="presOf" srcId="{8DA40C5B-A272-49CD-8FCA-9459B02E6771}" destId="{92366C6F-67AB-4499-BA42-FDD9C79C23E5}" srcOrd="0" destOrd="0" presId="urn:microsoft.com/office/officeart/2005/8/layout/vList5"/>
    <dgm:cxn modelId="{9F8581C8-37FF-40BC-950B-D56F851A794D}" srcId="{B95243AA-21C9-47BD-81DF-51B10244AC90}" destId="{99349EBF-ACC6-4610-A074-014B12B1305F}" srcOrd="4" destOrd="0" parTransId="{6D6F745E-1D10-47FA-816A-CAC4C14C5FFE}" sibTransId="{47F46C5D-3B10-436B-8607-7365C835520E}"/>
    <dgm:cxn modelId="{0DBE76CF-CA30-42F2-B6FE-F2502A94D71F}" type="presOf" srcId="{43608657-05C3-4366-9809-33AE09E13A3A}" destId="{2AA2AAA9-7530-4414-BF95-4190E10C27DB}" srcOrd="0" destOrd="0" presId="urn:microsoft.com/office/officeart/2005/8/layout/vList5"/>
    <dgm:cxn modelId="{0C4F10D3-D59F-4355-AE2C-4FFD62323A04}" srcId="{981B09E8-E499-46FA-AF4A-6D98990C811E}" destId="{3FF04362-5F7E-4932-BD14-5D3CF9D707C7}" srcOrd="0" destOrd="0" parTransId="{035A0674-F732-4807-ADB9-046A4CE94DB9}" sibTransId="{74268156-5FC7-458F-BE2A-E1B2A6F3CDC1}"/>
    <dgm:cxn modelId="{FCAB19D7-79DE-4F1B-9BB1-F3294F797681}" type="presOf" srcId="{3FF04362-5F7E-4932-BD14-5D3CF9D707C7}" destId="{814B7B7C-E1F5-4F58-AD82-DF7CF0F50ADF}" srcOrd="0" destOrd="0" presId="urn:microsoft.com/office/officeart/2005/8/layout/vList5"/>
    <dgm:cxn modelId="{149384E1-98C8-4A49-B5FE-9C47881955A1}" srcId="{E359ADDE-D2C9-44F1-97B4-FB4EDA27376B}" destId="{8DA40C5B-A272-49CD-8FCA-9459B02E6771}" srcOrd="0" destOrd="0" parTransId="{3B5BDF4B-5B19-48EE-BCA5-9191609BB9C7}" sibTransId="{1E38629E-DA35-419A-B8EC-B96759CED107}"/>
    <dgm:cxn modelId="{73F7B4E6-CC12-4F90-B89D-72526E0DC266}" srcId="{99349EBF-ACC6-4610-A074-014B12B1305F}" destId="{55526C47-3BA8-44B1-9FD8-4F6A18FE3F75}" srcOrd="0" destOrd="0" parTransId="{A05FE886-2504-4728-B272-B849ED351F1F}" sibTransId="{C41B9514-E54D-47DC-B276-D2703539675E}"/>
    <dgm:cxn modelId="{B26AF4F1-89C6-4D1E-AC4E-3A69F1477308}" type="presOf" srcId="{A116F6C3-3F1F-43E0-8EE8-227E48AAEFC0}" destId="{E9200D25-C785-4C20-BEF0-DE761DF383B2}" srcOrd="0" destOrd="0" presId="urn:microsoft.com/office/officeart/2005/8/layout/vList5"/>
    <dgm:cxn modelId="{53E89EF6-2FC3-4B47-B11C-5047CB9D91CB}" type="presOf" srcId="{C81ED27C-DE76-4C92-A43A-DF579727925B}" destId="{3F28B333-DE08-4055-8BC8-D8665726237B}" srcOrd="0" destOrd="0" presId="urn:microsoft.com/office/officeart/2005/8/layout/vList5"/>
    <dgm:cxn modelId="{EF33072F-E604-4610-9D40-F7759B937B19}" type="presParOf" srcId="{BCD6DE91-EB48-40F2-9697-9D8BE4AA3C98}" destId="{77AFB8FB-6340-4424-A090-8C195218FCCA}" srcOrd="0" destOrd="0" presId="urn:microsoft.com/office/officeart/2005/8/layout/vList5"/>
    <dgm:cxn modelId="{59B3894D-4F12-450E-85C8-9897ECB4280B}" type="presParOf" srcId="{77AFB8FB-6340-4424-A090-8C195218FCCA}" destId="{E9200D25-C785-4C20-BEF0-DE761DF383B2}" srcOrd="0" destOrd="0" presId="urn:microsoft.com/office/officeart/2005/8/layout/vList5"/>
    <dgm:cxn modelId="{32218A6D-A945-4935-9D8F-452684AEDB21}" type="presParOf" srcId="{77AFB8FB-6340-4424-A090-8C195218FCCA}" destId="{F99B9D1A-F706-4BF6-9D62-339162E6F4B3}" srcOrd="1" destOrd="0" presId="urn:microsoft.com/office/officeart/2005/8/layout/vList5"/>
    <dgm:cxn modelId="{01548CA0-F603-4766-93A1-E9723E2A4BDE}" type="presParOf" srcId="{BCD6DE91-EB48-40F2-9697-9D8BE4AA3C98}" destId="{B0E4EE9F-C4F3-47AF-8105-94CFBB8D998F}" srcOrd="1" destOrd="0" presId="urn:microsoft.com/office/officeart/2005/8/layout/vList5"/>
    <dgm:cxn modelId="{E4C84C4C-4E35-4D19-8E15-A46C5A58DFB5}" type="presParOf" srcId="{BCD6DE91-EB48-40F2-9697-9D8BE4AA3C98}" destId="{0D364BDE-F0E8-4DD6-A85C-EAB56A1745AB}" srcOrd="2" destOrd="0" presId="urn:microsoft.com/office/officeart/2005/8/layout/vList5"/>
    <dgm:cxn modelId="{F8222D58-C5D2-443B-B8EB-54C525980F3F}" type="presParOf" srcId="{0D364BDE-F0E8-4DD6-A85C-EAB56A1745AB}" destId="{F48261F9-01B9-4489-B53D-9F2F7F21579C}" srcOrd="0" destOrd="0" presId="urn:microsoft.com/office/officeart/2005/8/layout/vList5"/>
    <dgm:cxn modelId="{C9BF9AAF-65D4-44F3-96DC-A8C7DD016088}" type="presParOf" srcId="{0D364BDE-F0E8-4DD6-A85C-EAB56A1745AB}" destId="{814B7B7C-E1F5-4F58-AD82-DF7CF0F50ADF}" srcOrd="1" destOrd="0" presId="urn:microsoft.com/office/officeart/2005/8/layout/vList5"/>
    <dgm:cxn modelId="{B2866874-3A40-471B-9DE0-52E90F9C3DFB}" type="presParOf" srcId="{BCD6DE91-EB48-40F2-9697-9D8BE4AA3C98}" destId="{68998A67-02E2-4758-8A22-024A5CB6A685}" srcOrd="3" destOrd="0" presId="urn:microsoft.com/office/officeart/2005/8/layout/vList5"/>
    <dgm:cxn modelId="{D54C0A2A-BFAA-4191-A735-2BE731A2C4F4}" type="presParOf" srcId="{BCD6DE91-EB48-40F2-9697-9D8BE4AA3C98}" destId="{400B2C98-B834-4780-A92E-686924DF2DC6}" srcOrd="4" destOrd="0" presId="urn:microsoft.com/office/officeart/2005/8/layout/vList5"/>
    <dgm:cxn modelId="{4226B012-46F9-4D8D-BE19-B921EE865A87}" type="presParOf" srcId="{400B2C98-B834-4780-A92E-686924DF2DC6}" destId="{CEFF20A5-B392-427A-ADEF-1D3F1DE4FB09}" srcOrd="0" destOrd="0" presId="urn:microsoft.com/office/officeart/2005/8/layout/vList5"/>
    <dgm:cxn modelId="{ADCC1B9C-51A6-4CE4-BF7B-6D81E268C708}" type="presParOf" srcId="{400B2C98-B834-4780-A92E-686924DF2DC6}" destId="{92366C6F-67AB-4499-BA42-FDD9C79C23E5}" srcOrd="1" destOrd="0" presId="urn:microsoft.com/office/officeart/2005/8/layout/vList5"/>
    <dgm:cxn modelId="{23D5CAC8-23EE-45D1-B925-8E7ED0C4C828}" type="presParOf" srcId="{BCD6DE91-EB48-40F2-9697-9D8BE4AA3C98}" destId="{01D2FCD8-1DA0-431E-B0B5-9461D50FA374}" srcOrd="5" destOrd="0" presId="urn:microsoft.com/office/officeart/2005/8/layout/vList5"/>
    <dgm:cxn modelId="{644A64BB-D7A9-4CD9-A1C8-CF043C03C207}" type="presParOf" srcId="{BCD6DE91-EB48-40F2-9697-9D8BE4AA3C98}" destId="{B90B7614-F8A8-4847-87C4-6424C1D49EAE}" srcOrd="6" destOrd="0" presId="urn:microsoft.com/office/officeart/2005/8/layout/vList5"/>
    <dgm:cxn modelId="{C89ED8FE-2AE4-4D14-A5C1-4A3693003029}" type="presParOf" srcId="{B90B7614-F8A8-4847-87C4-6424C1D49EAE}" destId="{2AA2AAA9-7530-4414-BF95-4190E10C27DB}" srcOrd="0" destOrd="0" presId="urn:microsoft.com/office/officeart/2005/8/layout/vList5"/>
    <dgm:cxn modelId="{26AC041B-5680-4741-8989-1DDDF36FC276}" type="presParOf" srcId="{B90B7614-F8A8-4847-87C4-6424C1D49EAE}" destId="{169D7BA4-1BF2-4A30-94CB-753A662C644E}" srcOrd="1" destOrd="0" presId="urn:microsoft.com/office/officeart/2005/8/layout/vList5"/>
    <dgm:cxn modelId="{5F518F49-293D-4EF7-8AA1-6BD4E7403061}" type="presParOf" srcId="{BCD6DE91-EB48-40F2-9697-9D8BE4AA3C98}" destId="{CDCCBF66-19D4-4886-8BDE-31FF8C0A443B}" srcOrd="7" destOrd="0" presId="urn:microsoft.com/office/officeart/2005/8/layout/vList5"/>
    <dgm:cxn modelId="{2E6B211F-7EA7-4135-B5B5-71222F574B12}" type="presParOf" srcId="{BCD6DE91-EB48-40F2-9697-9D8BE4AA3C98}" destId="{F90CFFA2-F054-457B-8837-C9FF30A71981}" srcOrd="8" destOrd="0" presId="urn:microsoft.com/office/officeart/2005/8/layout/vList5"/>
    <dgm:cxn modelId="{E7618A40-6F84-477F-AB09-9B4F30795A67}" type="presParOf" srcId="{F90CFFA2-F054-457B-8837-C9FF30A71981}" destId="{77E0E09A-DDE4-483F-B7EC-7F1754334FB5}" srcOrd="0" destOrd="0" presId="urn:microsoft.com/office/officeart/2005/8/layout/vList5"/>
    <dgm:cxn modelId="{FFC598B8-E92A-4112-A3E6-000EC8E215A3}" type="presParOf" srcId="{F90CFFA2-F054-457B-8837-C9FF30A71981}" destId="{483640E9-910F-4E34-82F9-828888231CC5}" srcOrd="1" destOrd="0" presId="urn:microsoft.com/office/officeart/2005/8/layout/vList5"/>
    <dgm:cxn modelId="{6A44D74F-AD64-4713-A3E0-E2F521E07396}" type="presParOf" srcId="{BCD6DE91-EB48-40F2-9697-9D8BE4AA3C98}" destId="{23607F24-E633-41D1-ADC1-4B7FD6E8B509}" srcOrd="9" destOrd="0" presId="urn:microsoft.com/office/officeart/2005/8/layout/vList5"/>
    <dgm:cxn modelId="{D8E22D18-D367-D041-AF3F-9A9F7CF2C6E4}" type="presParOf" srcId="{BCD6DE91-EB48-40F2-9697-9D8BE4AA3C98}" destId="{9BD6E4CB-2FA6-5E46-B5D4-4BEA6C43C504}" srcOrd="10" destOrd="0" presId="urn:microsoft.com/office/officeart/2005/8/layout/vList5"/>
    <dgm:cxn modelId="{28C091F3-9A75-964F-877E-72C8AF1EE51F}" type="presParOf" srcId="{9BD6E4CB-2FA6-5E46-B5D4-4BEA6C43C504}" destId="{AEC2FD29-AB10-3C44-B913-C2DB780272AF}" srcOrd="0" destOrd="0" presId="urn:microsoft.com/office/officeart/2005/8/layout/vList5"/>
    <dgm:cxn modelId="{DB28B109-F460-8840-9976-A6E8CA238594}" type="presParOf" srcId="{9BD6E4CB-2FA6-5E46-B5D4-4BEA6C43C504}" destId="{AA4E9728-D122-A440-843C-78C140C63A4F}" srcOrd="1" destOrd="0" presId="urn:microsoft.com/office/officeart/2005/8/layout/vList5"/>
    <dgm:cxn modelId="{5B23454F-6E11-4245-9BD1-B2FE1FB2D90D}" type="presParOf" srcId="{BCD6DE91-EB48-40F2-9697-9D8BE4AA3C98}" destId="{72EF6017-C250-3640-B3DE-A137057D1003}" srcOrd="11" destOrd="0" presId="urn:microsoft.com/office/officeart/2005/8/layout/vList5"/>
    <dgm:cxn modelId="{47C69850-BDD9-4B60-8EA5-7C960B536B36}" type="presParOf" srcId="{BCD6DE91-EB48-40F2-9697-9D8BE4AA3C98}" destId="{71BBE9E7-EBE2-4B39-9F2F-C74A9E3B383B}" srcOrd="12" destOrd="0" presId="urn:microsoft.com/office/officeart/2005/8/layout/vList5"/>
    <dgm:cxn modelId="{4702FFDD-CB64-452E-B300-F9F9AAEC3206}" type="presParOf" srcId="{71BBE9E7-EBE2-4B39-9F2F-C74A9E3B383B}" destId="{3F28B333-DE08-4055-8BC8-D8665726237B}" srcOrd="0" destOrd="0" presId="urn:microsoft.com/office/officeart/2005/8/layout/vList5"/>
    <dgm:cxn modelId="{6ABB807F-88B5-40C9-9A75-87AF814AE89F}" type="presParOf" srcId="{71BBE9E7-EBE2-4B39-9F2F-C74A9E3B383B}" destId="{ECA1B77F-5C50-46B5-88A0-19009AD1571C}" srcOrd="1" destOrd="0" presId="urn:microsoft.com/office/officeart/2005/8/layout/vList5"/>
    <dgm:cxn modelId="{152C8AD2-DB81-46D5-BF26-49AD906C291D}" type="presParOf" srcId="{BCD6DE91-EB48-40F2-9697-9D8BE4AA3C98}" destId="{5085DA78-1E94-47FB-BD71-09F5CE93334D}" srcOrd="13" destOrd="0" presId="urn:microsoft.com/office/officeart/2005/8/layout/vList5"/>
    <dgm:cxn modelId="{E905618B-7F42-4501-9A8A-9203CC8D3003}" type="presParOf" srcId="{BCD6DE91-EB48-40F2-9697-9D8BE4AA3C98}" destId="{C10D86D8-F51D-41DA-9D7F-8E20E7BAE419}" srcOrd="14" destOrd="0" presId="urn:microsoft.com/office/officeart/2005/8/layout/vList5"/>
    <dgm:cxn modelId="{FFBD6F67-B19F-4DB7-A0AF-3C2CA3732C89}" type="presParOf" srcId="{C10D86D8-F51D-41DA-9D7F-8E20E7BAE419}" destId="{E87FD647-64AF-4E6B-BEF4-A881F38B99DF}" srcOrd="0" destOrd="0" presId="urn:microsoft.com/office/officeart/2005/8/layout/vList5"/>
    <dgm:cxn modelId="{DA446196-354F-41AD-A085-09489B1AF48A}" type="presParOf" srcId="{C10D86D8-F51D-41DA-9D7F-8E20E7BAE419}" destId="{BEF56F88-585E-4216-ABA7-F4AB65E22732}" srcOrd="1" destOrd="0" presId="urn:microsoft.com/office/officeart/2005/8/layout/vList5"/>
    <dgm:cxn modelId="{DCF354F2-40FE-48B6-A494-69E1E3368C34}" type="presParOf" srcId="{BCD6DE91-EB48-40F2-9697-9D8BE4AA3C98}" destId="{FB7DC52B-D606-4F66-A5EF-F698D2F1C7E9}" srcOrd="15" destOrd="0" presId="urn:microsoft.com/office/officeart/2005/8/layout/vList5"/>
    <dgm:cxn modelId="{CB8E0958-C4F8-4B34-A224-12176597E804}" type="presParOf" srcId="{BCD6DE91-EB48-40F2-9697-9D8BE4AA3C98}" destId="{81B8F9F2-11FF-4CDA-A0C6-8549905A8835}" srcOrd="16" destOrd="0" presId="urn:microsoft.com/office/officeart/2005/8/layout/vList5"/>
    <dgm:cxn modelId="{56BEDF19-C02F-4272-B0A5-DDCC9C6C061A}" type="presParOf" srcId="{81B8F9F2-11FF-4CDA-A0C6-8549905A8835}" destId="{27794615-837C-4F44-AE63-81C477234C87}" srcOrd="0" destOrd="0" presId="urn:microsoft.com/office/officeart/2005/8/layout/vList5"/>
    <dgm:cxn modelId="{DE7DB356-71E4-485A-9168-0559A7F3B8B2}" type="presParOf" srcId="{81B8F9F2-11FF-4CDA-A0C6-8549905A8835}" destId="{7DF3B738-D964-4F00-8F2C-215E7C7786B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76A0C0-09EE-49F7-9273-5F1B5777CCB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00849C-B146-4444-AC4A-1E3F57B5C63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EPIET</a:t>
          </a:r>
        </a:p>
        <a:p>
          <a:r>
            <a:rPr lang="en-GB" sz="1600" dirty="0">
              <a:solidFill>
                <a:schemeClr val="tx1"/>
              </a:solidFill>
            </a:rPr>
            <a:t>EUPHEM</a:t>
          </a:r>
        </a:p>
      </dgm:t>
    </dgm:pt>
    <dgm:pt modelId="{3C481682-9F5E-4858-A77C-A69BCED04DD0}" type="parTrans" cxnId="{151EBBA6-4C11-4E80-92AC-8CDD10829D0F}">
      <dgm:prSet/>
      <dgm:spPr/>
      <dgm:t>
        <a:bodyPr/>
        <a:lstStyle/>
        <a:p>
          <a:endParaRPr lang="en-GB" sz="1400"/>
        </a:p>
      </dgm:t>
    </dgm:pt>
    <dgm:pt modelId="{EDD1A5F3-3F22-495B-9B97-CAD4C09DB83A}" type="sibTrans" cxnId="{151EBBA6-4C11-4E80-92AC-8CDD10829D0F}">
      <dgm:prSet/>
      <dgm:spPr/>
      <dgm:t>
        <a:bodyPr/>
        <a:lstStyle/>
        <a:p>
          <a:endParaRPr lang="en-GB" sz="1400"/>
        </a:p>
      </dgm:t>
    </dgm:pt>
    <dgm:pt modelId="{6476C23D-03D5-4BE3-93BE-34FC07ED7F2E}">
      <dgm:prSet phldrT="[Text]" custT="1"/>
      <dgm:spPr>
        <a:solidFill>
          <a:srgbClr val="FF000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Modules</a:t>
          </a:r>
        </a:p>
      </dgm:t>
    </dgm:pt>
    <dgm:pt modelId="{E85797BD-A4E0-4DE2-B6C9-0DFB21173FAB}" type="parTrans" cxnId="{072E0411-E4DA-48BC-8175-0514480F757B}">
      <dgm:prSet custT="1"/>
      <dgm:spPr/>
      <dgm:t>
        <a:bodyPr/>
        <a:lstStyle/>
        <a:p>
          <a:endParaRPr lang="en-GB" sz="1400"/>
        </a:p>
      </dgm:t>
    </dgm:pt>
    <dgm:pt modelId="{79185A2C-B855-4D11-ADD4-EB8C1F3F2EDB}" type="sibTrans" cxnId="{072E0411-E4DA-48BC-8175-0514480F757B}">
      <dgm:prSet/>
      <dgm:spPr/>
      <dgm:t>
        <a:bodyPr/>
        <a:lstStyle/>
        <a:p>
          <a:endParaRPr lang="en-GB" sz="1400"/>
        </a:p>
      </dgm:t>
    </dgm:pt>
    <dgm:pt modelId="{CE9CBB30-328A-49FA-AF3E-C8106B795A3F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400" dirty="0">
              <a:solidFill>
                <a:schemeClr val="tx1"/>
              </a:solidFill>
            </a:rPr>
            <a:t>Governance</a:t>
          </a:r>
        </a:p>
      </dgm:t>
    </dgm:pt>
    <dgm:pt modelId="{45A90543-511D-45BC-9800-A95C3983C92C}" type="parTrans" cxnId="{8F79BB9C-59B1-4F96-A8CE-3EFB6450B245}">
      <dgm:prSet custT="1"/>
      <dgm:spPr/>
      <dgm:t>
        <a:bodyPr/>
        <a:lstStyle/>
        <a:p>
          <a:endParaRPr lang="en-GB" sz="1400"/>
        </a:p>
      </dgm:t>
    </dgm:pt>
    <dgm:pt modelId="{2F053C51-9E55-476A-99E3-F5E5C124ED9C}" type="sibTrans" cxnId="{8F79BB9C-59B1-4F96-A8CE-3EFB6450B245}">
      <dgm:prSet/>
      <dgm:spPr/>
      <dgm:t>
        <a:bodyPr/>
        <a:lstStyle/>
        <a:p>
          <a:endParaRPr lang="en-GB" sz="1400"/>
        </a:p>
      </dgm:t>
    </dgm:pt>
    <dgm:pt modelId="{C44ABC14-3EF9-49A9-9770-8A598B9C54DC}">
      <dgm:prSet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Roles</a:t>
          </a:r>
        </a:p>
      </dgm:t>
    </dgm:pt>
    <dgm:pt modelId="{F3ED753C-472E-406C-B306-73BC3393156F}" type="parTrans" cxnId="{431DAB3B-576C-48E8-A3B7-C7022BFDBA98}">
      <dgm:prSet custT="1"/>
      <dgm:spPr/>
      <dgm:t>
        <a:bodyPr/>
        <a:lstStyle/>
        <a:p>
          <a:endParaRPr lang="en-GB" sz="1400"/>
        </a:p>
      </dgm:t>
    </dgm:pt>
    <dgm:pt modelId="{50174534-BEE1-43BD-B343-CDE9B58A5C98}" type="sibTrans" cxnId="{431DAB3B-576C-48E8-A3B7-C7022BFDBA98}">
      <dgm:prSet/>
      <dgm:spPr/>
      <dgm:t>
        <a:bodyPr/>
        <a:lstStyle/>
        <a:p>
          <a:endParaRPr lang="en-GB" sz="1400"/>
        </a:p>
      </dgm:t>
    </dgm:pt>
    <dgm:pt modelId="{A5D69C4D-03CE-4246-AC1F-88DFBD98CFD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International missions</a:t>
          </a:r>
        </a:p>
      </dgm:t>
    </dgm:pt>
    <dgm:pt modelId="{1E7AAFDC-6FEC-42D8-AB25-EEBBC1E2F5BF}" type="parTrans" cxnId="{4489C11D-B951-4658-8B37-508DE907538C}">
      <dgm:prSet custT="1"/>
      <dgm:spPr/>
      <dgm:t>
        <a:bodyPr/>
        <a:lstStyle/>
        <a:p>
          <a:endParaRPr lang="en-GB" sz="1400"/>
        </a:p>
      </dgm:t>
    </dgm:pt>
    <dgm:pt modelId="{2ABFA343-72BA-42E9-8E75-1D259DF593C2}" type="sibTrans" cxnId="{4489C11D-B951-4658-8B37-508DE907538C}">
      <dgm:prSet/>
      <dgm:spPr/>
      <dgm:t>
        <a:bodyPr/>
        <a:lstStyle/>
        <a:p>
          <a:endParaRPr lang="en-GB" sz="1400"/>
        </a:p>
      </dgm:t>
    </dgm:pt>
    <dgm:pt modelId="{A731FBCB-74A5-4E75-97B7-91DD287A7D50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Curriculum</a:t>
          </a:r>
        </a:p>
      </dgm:t>
    </dgm:pt>
    <dgm:pt modelId="{491EB41F-561B-4923-9FDE-DB65AC3BFBBF}" type="parTrans" cxnId="{BC047BA1-508F-4F75-B1AD-6D9B0A9B82B7}">
      <dgm:prSet custT="1"/>
      <dgm:spPr/>
      <dgm:t>
        <a:bodyPr/>
        <a:lstStyle/>
        <a:p>
          <a:endParaRPr lang="en-GB" sz="1400"/>
        </a:p>
      </dgm:t>
    </dgm:pt>
    <dgm:pt modelId="{0435B3B5-D2B3-4CF2-9997-642E83218A67}" type="sibTrans" cxnId="{BC047BA1-508F-4F75-B1AD-6D9B0A9B82B7}">
      <dgm:prSet/>
      <dgm:spPr/>
      <dgm:t>
        <a:bodyPr/>
        <a:lstStyle/>
        <a:p>
          <a:endParaRPr lang="en-GB" sz="1400"/>
        </a:p>
      </dgm:t>
    </dgm:pt>
    <dgm:pt modelId="{82288C95-F650-49AB-A04E-7958FF9CB00D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>
              <a:solidFill>
                <a:schemeClr val="tx1"/>
              </a:solidFill>
            </a:rPr>
            <a:t>Supervision/ Training sites</a:t>
          </a:r>
          <a:endParaRPr lang="en-GB" sz="1600" dirty="0">
            <a:solidFill>
              <a:schemeClr val="tx1"/>
            </a:solidFill>
          </a:endParaRPr>
        </a:p>
      </dgm:t>
    </dgm:pt>
    <dgm:pt modelId="{E5541269-BD39-4716-A1C0-5B8FB79566A2}" type="parTrans" cxnId="{96A48970-EF67-4156-ABDA-04D91ECAB500}">
      <dgm:prSet/>
      <dgm:spPr/>
      <dgm:t>
        <a:bodyPr/>
        <a:lstStyle/>
        <a:p>
          <a:endParaRPr lang="en-US"/>
        </a:p>
      </dgm:t>
    </dgm:pt>
    <dgm:pt modelId="{34376DE5-52EA-4689-B6D6-47969479675C}" type="sibTrans" cxnId="{96A48970-EF67-4156-ABDA-04D91ECAB500}">
      <dgm:prSet/>
      <dgm:spPr/>
      <dgm:t>
        <a:bodyPr/>
        <a:lstStyle/>
        <a:p>
          <a:endParaRPr lang="en-US"/>
        </a:p>
      </dgm:t>
    </dgm:pt>
    <dgm:pt modelId="{8945A4A9-1793-4F3E-95BB-A8EC742BC1F3}" type="pres">
      <dgm:prSet presAssocID="{DE76A0C0-09EE-49F7-9273-5F1B5777CCB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7708CE1-784D-400E-AA88-B1E8C4221D3C}" type="pres">
      <dgm:prSet presAssocID="{6900849C-B146-4444-AC4A-1E3F57B5C639}" presName="centerShape" presStyleLbl="node0" presStyleIdx="0" presStyleCnt="1"/>
      <dgm:spPr/>
    </dgm:pt>
    <dgm:pt modelId="{7E68E942-A377-4306-B9CF-9470DDC82389}" type="pres">
      <dgm:prSet presAssocID="{491EB41F-561B-4923-9FDE-DB65AC3BFBBF}" presName="Name9" presStyleLbl="parChTrans1D2" presStyleIdx="0" presStyleCnt="6"/>
      <dgm:spPr/>
    </dgm:pt>
    <dgm:pt modelId="{8F38EE06-65FC-43C9-90E3-E117F6CDABD6}" type="pres">
      <dgm:prSet presAssocID="{491EB41F-561B-4923-9FDE-DB65AC3BFBBF}" presName="connTx" presStyleLbl="parChTrans1D2" presStyleIdx="0" presStyleCnt="6"/>
      <dgm:spPr/>
    </dgm:pt>
    <dgm:pt modelId="{12CF9236-3E11-4031-9246-A9EEED917EDA}" type="pres">
      <dgm:prSet presAssocID="{A731FBCB-74A5-4E75-97B7-91DD287A7D50}" presName="node" presStyleLbl="node1" presStyleIdx="0" presStyleCnt="6">
        <dgm:presLayoutVars>
          <dgm:bulletEnabled val="1"/>
        </dgm:presLayoutVars>
      </dgm:prSet>
      <dgm:spPr/>
    </dgm:pt>
    <dgm:pt modelId="{11B9F171-4F7C-4C79-9099-DA95DFE98210}" type="pres">
      <dgm:prSet presAssocID="{E85797BD-A4E0-4DE2-B6C9-0DFB21173FAB}" presName="Name9" presStyleLbl="parChTrans1D2" presStyleIdx="1" presStyleCnt="6"/>
      <dgm:spPr/>
    </dgm:pt>
    <dgm:pt modelId="{D02C4B64-3EBC-44FB-9A07-2771AC4AE68B}" type="pres">
      <dgm:prSet presAssocID="{E85797BD-A4E0-4DE2-B6C9-0DFB21173FAB}" presName="connTx" presStyleLbl="parChTrans1D2" presStyleIdx="1" presStyleCnt="6"/>
      <dgm:spPr/>
    </dgm:pt>
    <dgm:pt modelId="{21E8DBFB-8C36-4376-A439-CB1ACF159057}" type="pres">
      <dgm:prSet presAssocID="{6476C23D-03D5-4BE3-93BE-34FC07ED7F2E}" presName="node" presStyleLbl="node1" presStyleIdx="1" presStyleCnt="6">
        <dgm:presLayoutVars>
          <dgm:bulletEnabled val="1"/>
        </dgm:presLayoutVars>
      </dgm:prSet>
      <dgm:spPr/>
    </dgm:pt>
    <dgm:pt modelId="{27DEFA47-223A-46B6-9A41-B43D85FE376D}" type="pres">
      <dgm:prSet presAssocID="{E5541269-BD39-4716-A1C0-5B8FB79566A2}" presName="Name9" presStyleLbl="parChTrans1D2" presStyleIdx="2" presStyleCnt="6"/>
      <dgm:spPr/>
    </dgm:pt>
    <dgm:pt modelId="{618154EF-0E63-4AA0-8E12-9C333D6A4689}" type="pres">
      <dgm:prSet presAssocID="{E5541269-BD39-4716-A1C0-5B8FB79566A2}" presName="connTx" presStyleLbl="parChTrans1D2" presStyleIdx="2" presStyleCnt="6"/>
      <dgm:spPr/>
    </dgm:pt>
    <dgm:pt modelId="{D0BD0949-512A-4352-801C-3E747C00DBA3}" type="pres">
      <dgm:prSet presAssocID="{82288C95-F650-49AB-A04E-7958FF9CB00D}" presName="node" presStyleLbl="node1" presStyleIdx="2" presStyleCnt="6">
        <dgm:presLayoutVars>
          <dgm:bulletEnabled val="1"/>
        </dgm:presLayoutVars>
      </dgm:prSet>
      <dgm:spPr/>
    </dgm:pt>
    <dgm:pt modelId="{D0B414F4-8CF5-4E67-8C22-C35983123B23}" type="pres">
      <dgm:prSet presAssocID="{1E7AAFDC-6FEC-42D8-AB25-EEBBC1E2F5BF}" presName="Name9" presStyleLbl="parChTrans1D2" presStyleIdx="3" presStyleCnt="6"/>
      <dgm:spPr/>
    </dgm:pt>
    <dgm:pt modelId="{7D90F612-AE49-4816-9685-B50F02B1C1C3}" type="pres">
      <dgm:prSet presAssocID="{1E7AAFDC-6FEC-42D8-AB25-EEBBC1E2F5BF}" presName="connTx" presStyleLbl="parChTrans1D2" presStyleIdx="3" presStyleCnt="6"/>
      <dgm:spPr/>
    </dgm:pt>
    <dgm:pt modelId="{BD6AD691-6D7B-4DE9-B5CF-07CFE2798E88}" type="pres">
      <dgm:prSet presAssocID="{A5D69C4D-03CE-4246-AC1F-88DFBD98CFDE}" presName="node" presStyleLbl="node1" presStyleIdx="3" presStyleCnt="6" custScaleX="108855" custScaleY="102690">
        <dgm:presLayoutVars>
          <dgm:bulletEnabled val="1"/>
        </dgm:presLayoutVars>
      </dgm:prSet>
      <dgm:spPr/>
    </dgm:pt>
    <dgm:pt modelId="{F4688D4F-F88E-4773-8CDE-2294B970B953}" type="pres">
      <dgm:prSet presAssocID="{45A90543-511D-45BC-9800-A95C3983C92C}" presName="Name9" presStyleLbl="parChTrans1D2" presStyleIdx="4" presStyleCnt="6"/>
      <dgm:spPr/>
    </dgm:pt>
    <dgm:pt modelId="{B93CC7C6-4680-4871-A004-711AEB278D1B}" type="pres">
      <dgm:prSet presAssocID="{45A90543-511D-45BC-9800-A95C3983C92C}" presName="connTx" presStyleLbl="parChTrans1D2" presStyleIdx="4" presStyleCnt="6"/>
      <dgm:spPr/>
    </dgm:pt>
    <dgm:pt modelId="{50B9A170-067A-4109-A96A-9318C6A9AB18}" type="pres">
      <dgm:prSet presAssocID="{CE9CBB30-328A-49FA-AF3E-C8106B795A3F}" presName="node" presStyleLbl="node1" presStyleIdx="4" presStyleCnt="6">
        <dgm:presLayoutVars>
          <dgm:bulletEnabled val="1"/>
        </dgm:presLayoutVars>
      </dgm:prSet>
      <dgm:spPr/>
    </dgm:pt>
    <dgm:pt modelId="{C022A010-EDDF-4AFD-B1E7-4B3234EFE450}" type="pres">
      <dgm:prSet presAssocID="{F3ED753C-472E-406C-B306-73BC3393156F}" presName="Name9" presStyleLbl="parChTrans1D2" presStyleIdx="5" presStyleCnt="6"/>
      <dgm:spPr/>
    </dgm:pt>
    <dgm:pt modelId="{D95FA57C-9245-4819-987F-E658C1CEAB17}" type="pres">
      <dgm:prSet presAssocID="{F3ED753C-472E-406C-B306-73BC3393156F}" presName="connTx" presStyleLbl="parChTrans1D2" presStyleIdx="5" presStyleCnt="6"/>
      <dgm:spPr/>
    </dgm:pt>
    <dgm:pt modelId="{7904012F-A01E-4F69-825D-CCB0A120DEE0}" type="pres">
      <dgm:prSet presAssocID="{C44ABC14-3EF9-49A9-9770-8A598B9C54DC}" presName="node" presStyleLbl="node1" presStyleIdx="5" presStyleCnt="6" custScaleX="103955" custScaleY="100298">
        <dgm:presLayoutVars>
          <dgm:bulletEnabled val="1"/>
        </dgm:presLayoutVars>
      </dgm:prSet>
      <dgm:spPr/>
    </dgm:pt>
  </dgm:ptLst>
  <dgm:cxnLst>
    <dgm:cxn modelId="{072E0411-E4DA-48BC-8175-0514480F757B}" srcId="{6900849C-B146-4444-AC4A-1E3F57B5C639}" destId="{6476C23D-03D5-4BE3-93BE-34FC07ED7F2E}" srcOrd="1" destOrd="0" parTransId="{E85797BD-A4E0-4DE2-B6C9-0DFB21173FAB}" sibTransId="{79185A2C-B855-4D11-ADD4-EB8C1F3F2EDB}"/>
    <dgm:cxn modelId="{2AD1B81C-CD06-4BD1-B1F6-F48EFC8533B6}" type="presOf" srcId="{82288C95-F650-49AB-A04E-7958FF9CB00D}" destId="{D0BD0949-512A-4352-801C-3E747C00DBA3}" srcOrd="0" destOrd="0" presId="urn:microsoft.com/office/officeart/2005/8/layout/radial1"/>
    <dgm:cxn modelId="{4489C11D-B951-4658-8B37-508DE907538C}" srcId="{6900849C-B146-4444-AC4A-1E3F57B5C639}" destId="{A5D69C4D-03CE-4246-AC1F-88DFBD98CFDE}" srcOrd="3" destOrd="0" parTransId="{1E7AAFDC-6FEC-42D8-AB25-EEBBC1E2F5BF}" sibTransId="{2ABFA343-72BA-42E9-8E75-1D259DF593C2}"/>
    <dgm:cxn modelId="{19BECA2D-4AD3-4906-89EA-EB0E827BBB39}" type="presOf" srcId="{E5541269-BD39-4716-A1C0-5B8FB79566A2}" destId="{27DEFA47-223A-46B6-9A41-B43D85FE376D}" srcOrd="0" destOrd="0" presId="urn:microsoft.com/office/officeart/2005/8/layout/radial1"/>
    <dgm:cxn modelId="{431DAB3B-576C-48E8-A3B7-C7022BFDBA98}" srcId="{6900849C-B146-4444-AC4A-1E3F57B5C639}" destId="{C44ABC14-3EF9-49A9-9770-8A598B9C54DC}" srcOrd="5" destOrd="0" parTransId="{F3ED753C-472E-406C-B306-73BC3393156F}" sibTransId="{50174534-BEE1-43BD-B343-CDE9B58A5C98}"/>
    <dgm:cxn modelId="{FAFC313E-DD30-4258-88FB-4D353F181821}" type="presOf" srcId="{F3ED753C-472E-406C-B306-73BC3393156F}" destId="{C022A010-EDDF-4AFD-B1E7-4B3234EFE450}" srcOrd="0" destOrd="0" presId="urn:microsoft.com/office/officeart/2005/8/layout/radial1"/>
    <dgm:cxn modelId="{F258FD4F-AB22-4FD0-B25F-0037017239AE}" type="presOf" srcId="{C44ABC14-3EF9-49A9-9770-8A598B9C54DC}" destId="{7904012F-A01E-4F69-825D-CCB0A120DEE0}" srcOrd="0" destOrd="0" presId="urn:microsoft.com/office/officeart/2005/8/layout/radial1"/>
    <dgm:cxn modelId="{FE5C1653-13D9-41B9-BB91-2E69FC4BE699}" type="presOf" srcId="{A731FBCB-74A5-4E75-97B7-91DD287A7D50}" destId="{12CF9236-3E11-4031-9246-A9EEED917EDA}" srcOrd="0" destOrd="0" presId="urn:microsoft.com/office/officeart/2005/8/layout/radial1"/>
    <dgm:cxn modelId="{8B354C54-724F-4CB4-9E08-A8BDA710A323}" type="presOf" srcId="{CE9CBB30-328A-49FA-AF3E-C8106B795A3F}" destId="{50B9A170-067A-4109-A96A-9318C6A9AB18}" srcOrd="0" destOrd="0" presId="urn:microsoft.com/office/officeart/2005/8/layout/radial1"/>
    <dgm:cxn modelId="{9FCCF45F-15E7-45F0-BF34-A92B0DB59096}" type="presOf" srcId="{E85797BD-A4E0-4DE2-B6C9-0DFB21173FAB}" destId="{11B9F171-4F7C-4C79-9099-DA95DFE98210}" srcOrd="0" destOrd="0" presId="urn:microsoft.com/office/officeart/2005/8/layout/radial1"/>
    <dgm:cxn modelId="{87D0FD68-7A22-499D-B636-4D21EB7B3FA7}" type="presOf" srcId="{45A90543-511D-45BC-9800-A95C3983C92C}" destId="{F4688D4F-F88E-4773-8CDE-2294B970B953}" srcOrd="0" destOrd="0" presId="urn:microsoft.com/office/officeart/2005/8/layout/radial1"/>
    <dgm:cxn modelId="{96A48970-EF67-4156-ABDA-04D91ECAB500}" srcId="{6900849C-B146-4444-AC4A-1E3F57B5C639}" destId="{82288C95-F650-49AB-A04E-7958FF9CB00D}" srcOrd="2" destOrd="0" parTransId="{E5541269-BD39-4716-A1C0-5B8FB79566A2}" sibTransId="{34376DE5-52EA-4689-B6D6-47969479675C}"/>
    <dgm:cxn modelId="{05D8FF7A-E1BD-4EF5-8C30-A7695D3353D6}" type="presOf" srcId="{6900849C-B146-4444-AC4A-1E3F57B5C639}" destId="{17708CE1-784D-400E-AA88-B1E8C4221D3C}" srcOrd="0" destOrd="0" presId="urn:microsoft.com/office/officeart/2005/8/layout/radial1"/>
    <dgm:cxn modelId="{BEA2EA89-3D3F-4CCD-8BDE-B32A5D6541F0}" type="presOf" srcId="{6476C23D-03D5-4BE3-93BE-34FC07ED7F2E}" destId="{21E8DBFB-8C36-4376-A439-CB1ACF159057}" srcOrd="0" destOrd="0" presId="urn:microsoft.com/office/officeart/2005/8/layout/radial1"/>
    <dgm:cxn modelId="{E4B14C94-03C2-471F-942E-21921CC32014}" type="presOf" srcId="{E85797BD-A4E0-4DE2-B6C9-0DFB21173FAB}" destId="{D02C4B64-3EBC-44FB-9A07-2771AC4AE68B}" srcOrd="1" destOrd="0" presId="urn:microsoft.com/office/officeart/2005/8/layout/radial1"/>
    <dgm:cxn modelId="{BA7FBB9A-77AA-4E7E-9F26-C5B372B6EFB7}" type="presOf" srcId="{491EB41F-561B-4923-9FDE-DB65AC3BFBBF}" destId="{7E68E942-A377-4306-B9CF-9470DDC82389}" srcOrd="0" destOrd="0" presId="urn:microsoft.com/office/officeart/2005/8/layout/radial1"/>
    <dgm:cxn modelId="{8F79BB9C-59B1-4F96-A8CE-3EFB6450B245}" srcId="{6900849C-B146-4444-AC4A-1E3F57B5C639}" destId="{CE9CBB30-328A-49FA-AF3E-C8106B795A3F}" srcOrd="4" destOrd="0" parTransId="{45A90543-511D-45BC-9800-A95C3983C92C}" sibTransId="{2F053C51-9E55-476A-99E3-F5E5C124ED9C}"/>
    <dgm:cxn modelId="{BC047BA1-508F-4F75-B1AD-6D9B0A9B82B7}" srcId="{6900849C-B146-4444-AC4A-1E3F57B5C639}" destId="{A731FBCB-74A5-4E75-97B7-91DD287A7D50}" srcOrd="0" destOrd="0" parTransId="{491EB41F-561B-4923-9FDE-DB65AC3BFBBF}" sibTransId="{0435B3B5-D2B3-4CF2-9997-642E83218A67}"/>
    <dgm:cxn modelId="{B7ECE3A5-3F84-47D7-99F2-949E7675DD79}" type="presOf" srcId="{F3ED753C-472E-406C-B306-73BC3393156F}" destId="{D95FA57C-9245-4819-987F-E658C1CEAB17}" srcOrd="1" destOrd="0" presId="urn:microsoft.com/office/officeart/2005/8/layout/radial1"/>
    <dgm:cxn modelId="{151EBBA6-4C11-4E80-92AC-8CDD10829D0F}" srcId="{DE76A0C0-09EE-49F7-9273-5F1B5777CCB5}" destId="{6900849C-B146-4444-AC4A-1E3F57B5C639}" srcOrd="0" destOrd="0" parTransId="{3C481682-9F5E-4858-A77C-A69BCED04DD0}" sibTransId="{EDD1A5F3-3F22-495B-9B97-CAD4C09DB83A}"/>
    <dgm:cxn modelId="{8DDE16CF-36F1-43A5-9187-2660DC594844}" type="presOf" srcId="{1E7AAFDC-6FEC-42D8-AB25-EEBBC1E2F5BF}" destId="{7D90F612-AE49-4816-9685-B50F02B1C1C3}" srcOrd="1" destOrd="0" presId="urn:microsoft.com/office/officeart/2005/8/layout/radial1"/>
    <dgm:cxn modelId="{3E2D9AD3-EFDD-440E-AFF3-B907F6B9EB28}" type="presOf" srcId="{A5D69C4D-03CE-4246-AC1F-88DFBD98CFDE}" destId="{BD6AD691-6D7B-4DE9-B5CF-07CFE2798E88}" srcOrd="0" destOrd="0" presId="urn:microsoft.com/office/officeart/2005/8/layout/radial1"/>
    <dgm:cxn modelId="{3D5641E3-F913-4B11-B8AA-2663A187F29A}" type="presOf" srcId="{DE76A0C0-09EE-49F7-9273-5F1B5777CCB5}" destId="{8945A4A9-1793-4F3E-95BB-A8EC742BC1F3}" srcOrd="0" destOrd="0" presId="urn:microsoft.com/office/officeart/2005/8/layout/radial1"/>
    <dgm:cxn modelId="{25898EF3-5DBD-493E-BC3A-CD629F469F36}" type="presOf" srcId="{1E7AAFDC-6FEC-42D8-AB25-EEBBC1E2F5BF}" destId="{D0B414F4-8CF5-4E67-8C22-C35983123B23}" srcOrd="0" destOrd="0" presId="urn:microsoft.com/office/officeart/2005/8/layout/radial1"/>
    <dgm:cxn modelId="{2CE6F3F5-8733-4F78-8826-8769FDA0FCD7}" type="presOf" srcId="{491EB41F-561B-4923-9FDE-DB65AC3BFBBF}" destId="{8F38EE06-65FC-43C9-90E3-E117F6CDABD6}" srcOrd="1" destOrd="0" presId="urn:microsoft.com/office/officeart/2005/8/layout/radial1"/>
    <dgm:cxn modelId="{3F5316F6-E9CB-4C62-B8A7-69A7E3F5744C}" type="presOf" srcId="{E5541269-BD39-4716-A1C0-5B8FB79566A2}" destId="{618154EF-0E63-4AA0-8E12-9C333D6A4689}" srcOrd="1" destOrd="0" presId="urn:microsoft.com/office/officeart/2005/8/layout/radial1"/>
    <dgm:cxn modelId="{EF0A7CFE-EC7D-459D-A981-466B1E5109AC}" type="presOf" srcId="{45A90543-511D-45BC-9800-A95C3983C92C}" destId="{B93CC7C6-4680-4871-A004-711AEB278D1B}" srcOrd="1" destOrd="0" presId="urn:microsoft.com/office/officeart/2005/8/layout/radial1"/>
    <dgm:cxn modelId="{E458C8A0-AF29-4310-8228-CA13EE11721B}" type="presParOf" srcId="{8945A4A9-1793-4F3E-95BB-A8EC742BC1F3}" destId="{17708CE1-784D-400E-AA88-B1E8C4221D3C}" srcOrd="0" destOrd="0" presId="urn:microsoft.com/office/officeart/2005/8/layout/radial1"/>
    <dgm:cxn modelId="{F0FC8194-257C-45AB-9E52-AC4E17B4B4D8}" type="presParOf" srcId="{8945A4A9-1793-4F3E-95BB-A8EC742BC1F3}" destId="{7E68E942-A377-4306-B9CF-9470DDC82389}" srcOrd="1" destOrd="0" presId="urn:microsoft.com/office/officeart/2005/8/layout/radial1"/>
    <dgm:cxn modelId="{86686E43-EB10-4A35-A568-69EAB6D51140}" type="presParOf" srcId="{7E68E942-A377-4306-B9CF-9470DDC82389}" destId="{8F38EE06-65FC-43C9-90E3-E117F6CDABD6}" srcOrd="0" destOrd="0" presId="urn:microsoft.com/office/officeart/2005/8/layout/radial1"/>
    <dgm:cxn modelId="{B5082E18-0414-47F4-902D-53AB75A48652}" type="presParOf" srcId="{8945A4A9-1793-4F3E-95BB-A8EC742BC1F3}" destId="{12CF9236-3E11-4031-9246-A9EEED917EDA}" srcOrd="2" destOrd="0" presId="urn:microsoft.com/office/officeart/2005/8/layout/radial1"/>
    <dgm:cxn modelId="{0F038BDE-064B-41B9-9B33-EC17733C7E3C}" type="presParOf" srcId="{8945A4A9-1793-4F3E-95BB-A8EC742BC1F3}" destId="{11B9F171-4F7C-4C79-9099-DA95DFE98210}" srcOrd="3" destOrd="0" presId="urn:microsoft.com/office/officeart/2005/8/layout/radial1"/>
    <dgm:cxn modelId="{5E1B0561-7A37-4187-9B67-EC3B6418C0AB}" type="presParOf" srcId="{11B9F171-4F7C-4C79-9099-DA95DFE98210}" destId="{D02C4B64-3EBC-44FB-9A07-2771AC4AE68B}" srcOrd="0" destOrd="0" presId="urn:microsoft.com/office/officeart/2005/8/layout/radial1"/>
    <dgm:cxn modelId="{6E562643-50BF-43E2-A301-6B236E1382B5}" type="presParOf" srcId="{8945A4A9-1793-4F3E-95BB-A8EC742BC1F3}" destId="{21E8DBFB-8C36-4376-A439-CB1ACF159057}" srcOrd="4" destOrd="0" presId="urn:microsoft.com/office/officeart/2005/8/layout/radial1"/>
    <dgm:cxn modelId="{A8EFA7CA-3E81-43C3-8749-0AFFBDCD37FA}" type="presParOf" srcId="{8945A4A9-1793-4F3E-95BB-A8EC742BC1F3}" destId="{27DEFA47-223A-46B6-9A41-B43D85FE376D}" srcOrd="5" destOrd="0" presId="urn:microsoft.com/office/officeart/2005/8/layout/radial1"/>
    <dgm:cxn modelId="{305C3BAA-2612-4EB7-93FF-433B49051FE4}" type="presParOf" srcId="{27DEFA47-223A-46B6-9A41-B43D85FE376D}" destId="{618154EF-0E63-4AA0-8E12-9C333D6A4689}" srcOrd="0" destOrd="0" presId="urn:microsoft.com/office/officeart/2005/8/layout/radial1"/>
    <dgm:cxn modelId="{3BCB3A40-0048-4DF4-874B-919D8E18C2CC}" type="presParOf" srcId="{8945A4A9-1793-4F3E-95BB-A8EC742BC1F3}" destId="{D0BD0949-512A-4352-801C-3E747C00DBA3}" srcOrd="6" destOrd="0" presId="urn:microsoft.com/office/officeart/2005/8/layout/radial1"/>
    <dgm:cxn modelId="{BB0DA3F4-CE67-4D5F-8D6E-A0892A86B93D}" type="presParOf" srcId="{8945A4A9-1793-4F3E-95BB-A8EC742BC1F3}" destId="{D0B414F4-8CF5-4E67-8C22-C35983123B23}" srcOrd="7" destOrd="0" presId="urn:microsoft.com/office/officeart/2005/8/layout/radial1"/>
    <dgm:cxn modelId="{3137E76C-9FCC-45B9-A924-507053B87836}" type="presParOf" srcId="{D0B414F4-8CF5-4E67-8C22-C35983123B23}" destId="{7D90F612-AE49-4816-9685-B50F02B1C1C3}" srcOrd="0" destOrd="0" presId="urn:microsoft.com/office/officeart/2005/8/layout/radial1"/>
    <dgm:cxn modelId="{0AE90026-3558-4382-B040-477C5B6B4323}" type="presParOf" srcId="{8945A4A9-1793-4F3E-95BB-A8EC742BC1F3}" destId="{BD6AD691-6D7B-4DE9-B5CF-07CFE2798E88}" srcOrd="8" destOrd="0" presId="urn:microsoft.com/office/officeart/2005/8/layout/radial1"/>
    <dgm:cxn modelId="{0CC1A903-5090-4635-A33A-32774B528904}" type="presParOf" srcId="{8945A4A9-1793-4F3E-95BB-A8EC742BC1F3}" destId="{F4688D4F-F88E-4773-8CDE-2294B970B953}" srcOrd="9" destOrd="0" presId="urn:microsoft.com/office/officeart/2005/8/layout/radial1"/>
    <dgm:cxn modelId="{8C07CCD1-9CFF-4722-9A9C-8EE04FE66EAF}" type="presParOf" srcId="{F4688D4F-F88E-4773-8CDE-2294B970B953}" destId="{B93CC7C6-4680-4871-A004-711AEB278D1B}" srcOrd="0" destOrd="0" presId="urn:microsoft.com/office/officeart/2005/8/layout/radial1"/>
    <dgm:cxn modelId="{154BEEAE-F4ED-40D7-A544-3CEB5B1A98DC}" type="presParOf" srcId="{8945A4A9-1793-4F3E-95BB-A8EC742BC1F3}" destId="{50B9A170-067A-4109-A96A-9318C6A9AB18}" srcOrd="10" destOrd="0" presId="urn:microsoft.com/office/officeart/2005/8/layout/radial1"/>
    <dgm:cxn modelId="{94491218-888A-4E84-BD63-67575F1CEB94}" type="presParOf" srcId="{8945A4A9-1793-4F3E-95BB-A8EC742BC1F3}" destId="{C022A010-EDDF-4AFD-B1E7-4B3234EFE450}" srcOrd="11" destOrd="0" presId="urn:microsoft.com/office/officeart/2005/8/layout/radial1"/>
    <dgm:cxn modelId="{E7A43AF0-3688-4588-B089-FD46E27B42F1}" type="presParOf" srcId="{C022A010-EDDF-4AFD-B1E7-4B3234EFE450}" destId="{D95FA57C-9245-4819-987F-E658C1CEAB17}" srcOrd="0" destOrd="0" presId="urn:microsoft.com/office/officeart/2005/8/layout/radial1"/>
    <dgm:cxn modelId="{500475BF-E659-4E2F-933F-ED5F56FF5D57}" type="presParOf" srcId="{8945A4A9-1793-4F3E-95BB-A8EC742BC1F3}" destId="{7904012F-A01E-4F69-825D-CCB0A120DEE0}" srcOrd="12" destOrd="0" presId="urn:microsoft.com/office/officeart/2005/8/layout/radial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83A626-C4DB-4C7C-BD3D-BC63F8EE7BF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449419D-85D7-4BEC-A324-84C8D5D2508E}" type="pres">
      <dgm:prSet presAssocID="{CA83A626-C4DB-4C7C-BD3D-BC63F8EE7BFE}" presName="Name0" presStyleCnt="0">
        <dgm:presLayoutVars>
          <dgm:dir/>
          <dgm:resizeHandles val="exact"/>
        </dgm:presLayoutVars>
      </dgm:prSet>
      <dgm:spPr/>
    </dgm:pt>
  </dgm:ptLst>
  <dgm:cxnLst>
    <dgm:cxn modelId="{8CA63766-B0B7-4F17-84D9-0DDC33DFB805}" type="presOf" srcId="{CA83A626-C4DB-4C7C-BD3D-BC63F8EE7BFE}" destId="{9449419D-85D7-4BEC-A324-84C8D5D2508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76A0C0-09EE-49F7-9273-5F1B5777CCB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00849C-B146-4444-AC4A-1E3F57B5C63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EPIET</a:t>
          </a:r>
        </a:p>
        <a:p>
          <a:r>
            <a:rPr lang="en-GB" sz="1600" dirty="0">
              <a:solidFill>
                <a:schemeClr val="tx1"/>
              </a:solidFill>
            </a:rPr>
            <a:t>EUPHEM</a:t>
          </a:r>
        </a:p>
      </dgm:t>
    </dgm:pt>
    <dgm:pt modelId="{3C481682-9F5E-4858-A77C-A69BCED04DD0}" type="parTrans" cxnId="{151EBBA6-4C11-4E80-92AC-8CDD10829D0F}">
      <dgm:prSet/>
      <dgm:spPr/>
      <dgm:t>
        <a:bodyPr/>
        <a:lstStyle/>
        <a:p>
          <a:endParaRPr lang="en-GB" sz="1400"/>
        </a:p>
      </dgm:t>
    </dgm:pt>
    <dgm:pt modelId="{EDD1A5F3-3F22-495B-9B97-CAD4C09DB83A}" type="sibTrans" cxnId="{151EBBA6-4C11-4E80-92AC-8CDD10829D0F}">
      <dgm:prSet/>
      <dgm:spPr/>
      <dgm:t>
        <a:bodyPr/>
        <a:lstStyle/>
        <a:p>
          <a:endParaRPr lang="en-GB" sz="1400"/>
        </a:p>
      </dgm:t>
    </dgm:pt>
    <dgm:pt modelId="{6476C23D-03D5-4BE3-93BE-34FC07ED7F2E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Modules &amp; ESCAIDE</a:t>
          </a:r>
        </a:p>
      </dgm:t>
    </dgm:pt>
    <dgm:pt modelId="{E85797BD-A4E0-4DE2-B6C9-0DFB21173FAB}" type="parTrans" cxnId="{072E0411-E4DA-48BC-8175-0514480F757B}">
      <dgm:prSet custT="1"/>
      <dgm:spPr/>
      <dgm:t>
        <a:bodyPr/>
        <a:lstStyle/>
        <a:p>
          <a:endParaRPr lang="en-GB" sz="1400"/>
        </a:p>
      </dgm:t>
    </dgm:pt>
    <dgm:pt modelId="{79185A2C-B855-4D11-ADD4-EB8C1F3F2EDB}" type="sibTrans" cxnId="{072E0411-E4DA-48BC-8175-0514480F757B}">
      <dgm:prSet/>
      <dgm:spPr/>
      <dgm:t>
        <a:bodyPr/>
        <a:lstStyle/>
        <a:p>
          <a:endParaRPr lang="en-GB" sz="1400"/>
        </a:p>
      </dgm:t>
    </dgm:pt>
    <dgm:pt modelId="{CE9CBB30-328A-49FA-AF3E-C8106B795A3F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400" dirty="0">
              <a:solidFill>
                <a:schemeClr val="tx1"/>
              </a:solidFill>
            </a:rPr>
            <a:t>Governance</a:t>
          </a:r>
        </a:p>
      </dgm:t>
    </dgm:pt>
    <dgm:pt modelId="{45A90543-511D-45BC-9800-A95C3983C92C}" type="parTrans" cxnId="{8F79BB9C-59B1-4F96-A8CE-3EFB6450B245}">
      <dgm:prSet custT="1"/>
      <dgm:spPr/>
      <dgm:t>
        <a:bodyPr/>
        <a:lstStyle/>
        <a:p>
          <a:endParaRPr lang="en-GB" sz="1400"/>
        </a:p>
      </dgm:t>
    </dgm:pt>
    <dgm:pt modelId="{2F053C51-9E55-476A-99E3-F5E5C124ED9C}" type="sibTrans" cxnId="{8F79BB9C-59B1-4F96-A8CE-3EFB6450B245}">
      <dgm:prSet/>
      <dgm:spPr/>
      <dgm:t>
        <a:bodyPr/>
        <a:lstStyle/>
        <a:p>
          <a:endParaRPr lang="en-GB" sz="1400"/>
        </a:p>
      </dgm:t>
    </dgm:pt>
    <dgm:pt modelId="{C44ABC14-3EF9-49A9-9770-8A598B9C54DC}">
      <dgm:prSet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Coordinators</a:t>
          </a:r>
        </a:p>
      </dgm:t>
    </dgm:pt>
    <dgm:pt modelId="{F3ED753C-472E-406C-B306-73BC3393156F}" type="parTrans" cxnId="{431DAB3B-576C-48E8-A3B7-C7022BFDBA98}">
      <dgm:prSet custT="1"/>
      <dgm:spPr/>
      <dgm:t>
        <a:bodyPr/>
        <a:lstStyle/>
        <a:p>
          <a:endParaRPr lang="en-GB" sz="1400"/>
        </a:p>
      </dgm:t>
    </dgm:pt>
    <dgm:pt modelId="{50174534-BEE1-43BD-B343-CDE9B58A5C98}" type="sibTrans" cxnId="{431DAB3B-576C-48E8-A3B7-C7022BFDBA98}">
      <dgm:prSet/>
      <dgm:spPr/>
      <dgm:t>
        <a:bodyPr/>
        <a:lstStyle/>
        <a:p>
          <a:endParaRPr lang="en-GB" sz="1400"/>
        </a:p>
      </dgm:t>
    </dgm:pt>
    <dgm:pt modelId="{A5D69C4D-03CE-4246-AC1F-88DFBD98CFD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International missions</a:t>
          </a:r>
        </a:p>
      </dgm:t>
    </dgm:pt>
    <dgm:pt modelId="{1E7AAFDC-6FEC-42D8-AB25-EEBBC1E2F5BF}" type="parTrans" cxnId="{4489C11D-B951-4658-8B37-508DE907538C}">
      <dgm:prSet custT="1"/>
      <dgm:spPr/>
      <dgm:t>
        <a:bodyPr/>
        <a:lstStyle/>
        <a:p>
          <a:endParaRPr lang="en-GB" sz="1400"/>
        </a:p>
      </dgm:t>
    </dgm:pt>
    <dgm:pt modelId="{2ABFA343-72BA-42E9-8E75-1D259DF593C2}" type="sibTrans" cxnId="{4489C11D-B951-4658-8B37-508DE907538C}">
      <dgm:prSet/>
      <dgm:spPr/>
      <dgm:t>
        <a:bodyPr/>
        <a:lstStyle/>
        <a:p>
          <a:endParaRPr lang="en-GB" sz="1400"/>
        </a:p>
      </dgm:t>
    </dgm:pt>
    <dgm:pt modelId="{A731FBCB-74A5-4E75-97B7-91DD287A7D50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Curriculum</a:t>
          </a:r>
        </a:p>
      </dgm:t>
    </dgm:pt>
    <dgm:pt modelId="{491EB41F-561B-4923-9FDE-DB65AC3BFBBF}" type="parTrans" cxnId="{BC047BA1-508F-4F75-B1AD-6D9B0A9B82B7}">
      <dgm:prSet custT="1"/>
      <dgm:spPr/>
      <dgm:t>
        <a:bodyPr/>
        <a:lstStyle/>
        <a:p>
          <a:endParaRPr lang="en-GB" sz="1400"/>
        </a:p>
      </dgm:t>
    </dgm:pt>
    <dgm:pt modelId="{0435B3B5-D2B3-4CF2-9997-642E83218A67}" type="sibTrans" cxnId="{BC047BA1-508F-4F75-B1AD-6D9B0A9B82B7}">
      <dgm:prSet/>
      <dgm:spPr/>
      <dgm:t>
        <a:bodyPr/>
        <a:lstStyle/>
        <a:p>
          <a:endParaRPr lang="en-GB" sz="1400"/>
        </a:p>
      </dgm:t>
    </dgm:pt>
    <dgm:pt modelId="{82288C95-F650-49AB-A04E-7958FF9CB00D}">
      <dgm:prSet phldrT="[Text]" custT="1"/>
      <dgm:spPr>
        <a:solidFill>
          <a:srgbClr val="FF000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Supervision/ Training sites</a:t>
          </a:r>
        </a:p>
      </dgm:t>
    </dgm:pt>
    <dgm:pt modelId="{E5541269-BD39-4716-A1C0-5B8FB79566A2}" type="parTrans" cxnId="{96A48970-EF67-4156-ABDA-04D91ECAB500}">
      <dgm:prSet/>
      <dgm:spPr/>
      <dgm:t>
        <a:bodyPr/>
        <a:lstStyle/>
        <a:p>
          <a:endParaRPr lang="en-US"/>
        </a:p>
      </dgm:t>
    </dgm:pt>
    <dgm:pt modelId="{34376DE5-52EA-4689-B6D6-47969479675C}" type="sibTrans" cxnId="{96A48970-EF67-4156-ABDA-04D91ECAB500}">
      <dgm:prSet/>
      <dgm:spPr/>
      <dgm:t>
        <a:bodyPr/>
        <a:lstStyle/>
        <a:p>
          <a:endParaRPr lang="en-US"/>
        </a:p>
      </dgm:t>
    </dgm:pt>
    <dgm:pt modelId="{8945A4A9-1793-4F3E-95BB-A8EC742BC1F3}" type="pres">
      <dgm:prSet presAssocID="{DE76A0C0-09EE-49F7-9273-5F1B5777CCB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7708CE1-784D-400E-AA88-B1E8C4221D3C}" type="pres">
      <dgm:prSet presAssocID="{6900849C-B146-4444-AC4A-1E3F57B5C639}" presName="centerShape" presStyleLbl="node0" presStyleIdx="0" presStyleCnt="1"/>
      <dgm:spPr/>
    </dgm:pt>
    <dgm:pt modelId="{7E68E942-A377-4306-B9CF-9470DDC82389}" type="pres">
      <dgm:prSet presAssocID="{491EB41F-561B-4923-9FDE-DB65AC3BFBBF}" presName="Name9" presStyleLbl="parChTrans1D2" presStyleIdx="0" presStyleCnt="6"/>
      <dgm:spPr/>
    </dgm:pt>
    <dgm:pt modelId="{8F38EE06-65FC-43C9-90E3-E117F6CDABD6}" type="pres">
      <dgm:prSet presAssocID="{491EB41F-561B-4923-9FDE-DB65AC3BFBBF}" presName="connTx" presStyleLbl="parChTrans1D2" presStyleIdx="0" presStyleCnt="6"/>
      <dgm:spPr/>
    </dgm:pt>
    <dgm:pt modelId="{12CF9236-3E11-4031-9246-A9EEED917EDA}" type="pres">
      <dgm:prSet presAssocID="{A731FBCB-74A5-4E75-97B7-91DD287A7D50}" presName="node" presStyleLbl="node1" presStyleIdx="0" presStyleCnt="6">
        <dgm:presLayoutVars>
          <dgm:bulletEnabled val="1"/>
        </dgm:presLayoutVars>
      </dgm:prSet>
      <dgm:spPr/>
    </dgm:pt>
    <dgm:pt modelId="{11B9F171-4F7C-4C79-9099-DA95DFE98210}" type="pres">
      <dgm:prSet presAssocID="{E85797BD-A4E0-4DE2-B6C9-0DFB21173FAB}" presName="Name9" presStyleLbl="parChTrans1D2" presStyleIdx="1" presStyleCnt="6"/>
      <dgm:spPr/>
    </dgm:pt>
    <dgm:pt modelId="{D02C4B64-3EBC-44FB-9A07-2771AC4AE68B}" type="pres">
      <dgm:prSet presAssocID="{E85797BD-A4E0-4DE2-B6C9-0DFB21173FAB}" presName="connTx" presStyleLbl="parChTrans1D2" presStyleIdx="1" presStyleCnt="6"/>
      <dgm:spPr/>
    </dgm:pt>
    <dgm:pt modelId="{21E8DBFB-8C36-4376-A439-CB1ACF159057}" type="pres">
      <dgm:prSet presAssocID="{6476C23D-03D5-4BE3-93BE-34FC07ED7F2E}" presName="node" presStyleLbl="node1" presStyleIdx="1" presStyleCnt="6">
        <dgm:presLayoutVars>
          <dgm:bulletEnabled val="1"/>
        </dgm:presLayoutVars>
      </dgm:prSet>
      <dgm:spPr/>
    </dgm:pt>
    <dgm:pt modelId="{27DEFA47-223A-46B6-9A41-B43D85FE376D}" type="pres">
      <dgm:prSet presAssocID="{E5541269-BD39-4716-A1C0-5B8FB79566A2}" presName="Name9" presStyleLbl="parChTrans1D2" presStyleIdx="2" presStyleCnt="6"/>
      <dgm:spPr/>
    </dgm:pt>
    <dgm:pt modelId="{618154EF-0E63-4AA0-8E12-9C333D6A4689}" type="pres">
      <dgm:prSet presAssocID="{E5541269-BD39-4716-A1C0-5B8FB79566A2}" presName="connTx" presStyleLbl="parChTrans1D2" presStyleIdx="2" presStyleCnt="6"/>
      <dgm:spPr/>
    </dgm:pt>
    <dgm:pt modelId="{D0BD0949-512A-4352-801C-3E747C00DBA3}" type="pres">
      <dgm:prSet presAssocID="{82288C95-F650-49AB-A04E-7958FF9CB00D}" presName="node" presStyleLbl="node1" presStyleIdx="2" presStyleCnt="6">
        <dgm:presLayoutVars>
          <dgm:bulletEnabled val="1"/>
        </dgm:presLayoutVars>
      </dgm:prSet>
      <dgm:spPr/>
    </dgm:pt>
    <dgm:pt modelId="{D0B414F4-8CF5-4E67-8C22-C35983123B23}" type="pres">
      <dgm:prSet presAssocID="{1E7AAFDC-6FEC-42D8-AB25-EEBBC1E2F5BF}" presName="Name9" presStyleLbl="parChTrans1D2" presStyleIdx="3" presStyleCnt="6"/>
      <dgm:spPr/>
    </dgm:pt>
    <dgm:pt modelId="{7D90F612-AE49-4816-9685-B50F02B1C1C3}" type="pres">
      <dgm:prSet presAssocID="{1E7AAFDC-6FEC-42D8-AB25-EEBBC1E2F5BF}" presName="connTx" presStyleLbl="parChTrans1D2" presStyleIdx="3" presStyleCnt="6"/>
      <dgm:spPr/>
    </dgm:pt>
    <dgm:pt modelId="{BD6AD691-6D7B-4DE9-B5CF-07CFE2798E88}" type="pres">
      <dgm:prSet presAssocID="{A5D69C4D-03CE-4246-AC1F-88DFBD98CFDE}" presName="node" presStyleLbl="node1" presStyleIdx="3" presStyleCnt="6" custScaleX="108855" custScaleY="102690">
        <dgm:presLayoutVars>
          <dgm:bulletEnabled val="1"/>
        </dgm:presLayoutVars>
      </dgm:prSet>
      <dgm:spPr/>
    </dgm:pt>
    <dgm:pt modelId="{F4688D4F-F88E-4773-8CDE-2294B970B953}" type="pres">
      <dgm:prSet presAssocID="{45A90543-511D-45BC-9800-A95C3983C92C}" presName="Name9" presStyleLbl="parChTrans1D2" presStyleIdx="4" presStyleCnt="6"/>
      <dgm:spPr/>
    </dgm:pt>
    <dgm:pt modelId="{B93CC7C6-4680-4871-A004-711AEB278D1B}" type="pres">
      <dgm:prSet presAssocID="{45A90543-511D-45BC-9800-A95C3983C92C}" presName="connTx" presStyleLbl="parChTrans1D2" presStyleIdx="4" presStyleCnt="6"/>
      <dgm:spPr/>
    </dgm:pt>
    <dgm:pt modelId="{50B9A170-067A-4109-A96A-9318C6A9AB18}" type="pres">
      <dgm:prSet presAssocID="{CE9CBB30-328A-49FA-AF3E-C8106B795A3F}" presName="node" presStyleLbl="node1" presStyleIdx="4" presStyleCnt="6">
        <dgm:presLayoutVars>
          <dgm:bulletEnabled val="1"/>
        </dgm:presLayoutVars>
      </dgm:prSet>
      <dgm:spPr/>
    </dgm:pt>
    <dgm:pt modelId="{C022A010-EDDF-4AFD-B1E7-4B3234EFE450}" type="pres">
      <dgm:prSet presAssocID="{F3ED753C-472E-406C-B306-73BC3393156F}" presName="Name9" presStyleLbl="parChTrans1D2" presStyleIdx="5" presStyleCnt="6"/>
      <dgm:spPr/>
    </dgm:pt>
    <dgm:pt modelId="{D95FA57C-9245-4819-987F-E658C1CEAB17}" type="pres">
      <dgm:prSet presAssocID="{F3ED753C-472E-406C-B306-73BC3393156F}" presName="connTx" presStyleLbl="parChTrans1D2" presStyleIdx="5" presStyleCnt="6"/>
      <dgm:spPr/>
    </dgm:pt>
    <dgm:pt modelId="{7904012F-A01E-4F69-825D-CCB0A120DEE0}" type="pres">
      <dgm:prSet presAssocID="{C44ABC14-3EF9-49A9-9770-8A598B9C54DC}" presName="node" presStyleLbl="node1" presStyleIdx="5" presStyleCnt="6" custScaleX="103955" custScaleY="100298">
        <dgm:presLayoutVars>
          <dgm:bulletEnabled val="1"/>
        </dgm:presLayoutVars>
      </dgm:prSet>
      <dgm:spPr/>
    </dgm:pt>
  </dgm:ptLst>
  <dgm:cxnLst>
    <dgm:cxn modelId="{072E0411-E4DA-48BC-8175-0514480F757B}" srcId="{6900849C-B146-4444-AC4A-1E3F57B5C639}" destId="{6476C23D-03D5-4BE3-93BE-34FC07ED7F2E}" srcOrd="1" destOrd="0" parTransId="{E85797BD-A4E0-4DE2-B6C9-0DFB21173FAB}" sibTransId="{79185A2C-B855-4D11-ADD4-EB8C1F3F2EDB}"/>
    <dgm:cxn modelId="{2AD1B81C-CD06-4BD1-B1F6-F48EFC8533B6}" type="presOf" srcId="{82288C95-F650-49AB-A04E-7958FF9CB00D}" destId="{D0BD0949-512A-4352-801C-3E747C00DBA3}" srcOrd="0" destOrd="0" presId="urn:microsoft.com/office/officeart/2005/8/layout/radial1"/>
    <dgm:cxn modelId="{4489C11D-B951-4658-8B37-508DE907538C}" srcId="{6900849C-B146-4444-AC4A-1E3F57B5C639}" destId="{A5D69C4D-03CE-4246-AC1F-88DFBD98CFDE}" srcOrd="3" destOrd="0" parTransId="{1E7AAFDC-6FEC-42D8-AB25-EEBBC1E2F5BF}" sibTransId="{2ABFA343-72BA-42E9-8E75-1D259DF593C2}"/>
    <dgm:cxn modelId="{19BECA2D-4AD3-4906-89EA-EB0E827BBB39}" type="presOf" srcId="{E5541269-BD39-4716-A1C0-5B8FB79566A2}" destId="{27DEFA47-223A-46B6-9A41-B43D85FE376D}" srcOrd="0" destOrd="0" presId="urn:microsoft.com/office/officeart/2005/8/layout/radial1"/>
    <dgm:cxn modelId="{431DAB3B-576C-48E8-A3B7-C7022BFDBA98}" srcId="{6900849C-B146-4444-AC4A-1E3F57B5C639}" destId="{C44ABC14-3EF9-49A9-9770-8A598B9C54DC}" srcOrd="5" destOrd="0" parTransId="{F3ED753C-472E-406C-B306-73BC3393156F}" sibTransId="{50174534-BEE1-43BD-B343-CDE9B58A5C98}"/>
    <dgm:cxn modelId="{FAFC313E-DD30-4258-88FB-4D353F181821}" type="presOf" srcId="{F3ED753C-472E-406C-B306-73BC3393156F}" destId="{C022A010-EDDF-4AFD-B1E7-4B3234EFE450}" srcOrd="0" destOrd="0" presId="urn:microsoft.com/office/officeart/2005/8/layout/radial1"/>
    <dgm:cxn modelId="{F258FD4F-AB22-4FD0-B25F-0037017239AE}" type="presOf" srcId="{C44ABC14-3EF9-49A9-9770-8A598B9C54DC}" destId="{7904012F-A01E-4F69-825D-CCB0A120DEE0}" srcOrd="0" destOrd="0" presId="urn:microsoft.com/office/officeart/2005/8/layout/radial1"/>
    <dgm:cxn modelId="{FE5C1653-13D9-41B9-BB91-2E69FC4BE699}" type="presOf" srcId="{A731FBCB-74A5-4E75-97B7-91DD287A7D50}" destId="{12CF9236-3E11-4031-9246-A9EEED917EDA}" srcOrd="0" destOrd="0" presId="urn:microsoft.com/office/officeart/2005/8/layout/radial1"/>
    <dgm:cxn modelId="{8B354C54-724F-4CB4-9E08-A8BDA710A323}" type="presOf" srcId="{CE9CBB30-328A-49FA-AF3E-C8106B795A3F}" destId="{50B9A170-067A-4109-A96A-9318C6A9AB18}" srcOrd="0" destOrd="0" presId="urn:microsoft.com/office/officeart/2005/8/layout/radial1"/>
    <dgm:cxn modelId="{9FCCF45F-15E7-45F0-BF34-A92B0DB59096}" type="presOf" srcId="{E85797BD-A4E0-4DE2-B6C9-0DFB21173FAB}" destId="{11B9F171-4F7C-4C79-9099-DA95DFE98210}" srcOrd="0" destOrd="0" presId="urn:microsoft.com/office/officeart/2005/8/layout/radial1"/>
    <dgm:cxn modelId="{87D0FD68-7A22-499D-B636-4D21EB7B3FA7}" type="presOf" srcId="{45A90543-511D-45BC-9800-A95C3983C92C}" destId="{F4688D4F-F88E-4773-8CDE-2294B970B953}" srcOrd="0" destOrd="0" presId="urn:microsoft.com/office/officeart/2005/8/layout/radial1"/>
    <dgm:cxn modelId="{96A48970-EF67-4156-ABDA-04D91ECAB500}" srcId="{6900849C-B146-4444-AC4A-1E3F57B5C639}" destId="{82288C95-F650-49AB-A04E-7958FF9CB00D}" srcOrd="2" destOrd="0" parTransId="{E5541269-BD39-4716-A1C0-5B8FB79566A2}" sibTransId="{34376DE5-52EA-4689-B6D6-47969479675C}"/>
    <dgm:cxn modelId="{05D8FF7A-E1BD-4EF5-8C30-A7695D3353D6}" type="presOf" srcId="{6900849C-B146-4444-AC4A-1E3F57B5C639}" destId="{17708CE1-784D-400E-AA88-B1E8C4221D3C}" srcOrd="0" destOrd="0" presId="urn:microsoft.com/office/officeart/2005/8/layout/radial1"/>
    <dgm:cxn modelId="{BEA2EA89-3D3F-4CCD-8BDE-B32A5D6541F0}" type="presOf" srcId="{6476C23D-03D5-4BE3-93BE-34FC07ED7F2E}" destId="{21E8DBFB-8C36-4376-A439-CB1ACF159057}" srcOrd="0" destOrd="0" presId="urn:microsoft.com/office/officeart/2005/8/layout/radial1"/>
    <dgm:cxn modelId="{E4B14C94-03C2-471F-942E-21921CC32014}" type="presOf" srcId="{E85797BD-A4E0-4DE2-B6C9-0DFB21173FAB}" destId="{D02C4B64-3EBC-44FB-9A07-2771AC4AE68B}" srcOrd="1" destOrd="0" presId="urn:microsoft.com/office/officeart/2005/8/layout/radial1"/>
    <dgm:cxn modelId="{BA7FBB9A-77AA-4E7E-9F26-C5B372B6EFB7}" type="presOf" srcId="{491EB41F-561B-4923-9FDE-DB65AC3BFBBF}" destId="{7E68E942-A377-4306-B9CF-9470DDC82389}" srcOrd="0" destOrd="0" presId="urn:microsoft.com/office/officeart/2005/8/layout/radial1"/>
    <dgm:cxn modelId="{8F79BB9C-59B1-4F96-A8CE-3EFB6450B245}" srcId="{6900849C-B146-4444-AC4A-1E3F57B5C639}" destId="{CE9CBB30-328A-49FA-AF3E-C8106B795A3F}" srcOrd="4" destOrd="0" parTransId="{45A90543-511D-45BC-9800-A95C3983C92C}" sibTransId="{2F053C51-9E55-476A-99E3-F5E5C124ED9C}"/>
    <dgm:cxn modelId="{BC047BA1-508F-4F75-B1AD-6D9B0A9B82B7}" srcId="{6900849C-B146-4444-AC4A-1E3F57B5C639}" destId="{A731FBCB-74A5-4E75-97B7-91DD287A7D50}" srcOrd="0" destOrd="0" parTransId="{491EB41F-561B-4923-9FDE-DB65AC3BFBBF}" sibTransId="{0435B3B5-D2B3-4CF2-9997-642E83218A67}"/>
    <dgm:cxn modelId="{B7ECE3A5-3F84-47D7-99F2-949E7675DD79}" type="presOf" srcId="{F3ED753C-472E-406C-B306-73BC3393156F}" destId="{D95FA57C-9245-4819-987F-E658C1CEAB17}" srcOrd="1" destOrd="0" presId="urn:microsoft.com/office/officeart/2005/8/layout/radial1"/>
    <dgm:cxn modelId="{151EBBA6-4C11-4E80-92AC-8CDD10829D0F}" srcId="{DE76A0C0-09EE-49F7-9273-5F1B5777CCB5}" destId="{6900849C-B146-4444-AC4A-1E3F57B5C639}" srcOrd="0" destOrd="0" parTransId="{3C481682-9F5E-4858-A77C-A69BCED04DD0}" sibTransId="{EDD1A5F3-3F22-495B-9B97-CAD4C09DB83A}"/>
    <dgm:cxn modelId="{8DDE16CF-36F1-43A5-9187-2660DC594844}" type="presOf" srcId="{1E7AAFDC-6FEC-42D8-AB25-EEBBC1E2F5BF}" destId="{7D90F612-AE49-4816-9685-B50F02B1C1C3}" srcOrd="1" destOrd="0" presId="urn:microsoft.com/office/officeart/2005/8/layout/radial1"/>
    <dgm:cxn modelId="{3E2D9AD3-EFDD-440E-AFF3-B907F6B9EB28}" type="presOf" srcId="{A5D69C4D-03CE-4246-AC1F-88DFBD98CFDE}" destId="{BD6AD691-6D7B-4DE9-B5CF-07CFE2798E88}" srcOrd="0" destOrd="0" presId="urn:microsoft.com/office/officeart/2005/8/layout/radial1"/>
    <dgm:cxn modelId="{3D5641E3-F913-4B11-B8AA-2663A187F29A}" type="presOf" srcId="{DE76A0C0-09EE-49F7-9273-5F1B5777CCB5}" destId="{8945A4A9-1793-4F3E-95BB-A8EC742BC1F3}" srcOrd="0" destOrd="0" presId="urn:microsoft.com/office/officeart/2005/8/layout/radial1"/>
    <dgm:cxn modelId="{25898EF3-5DBD-493E-BC3A-CD629F469F36}" type="presOf" srcId="{1E7AAFDC-6FEC-42D8-AB25-EEBBC1E2F5BF}" destId="{D0B414F4-8CF5-4E67-8C22-C35983123B23}" srcOrd="0" destOrd="0" presId="urn:microsoft.com/office/officeart/2005/8/layout/radial1"/>
    <dgm:cxn modelId="{2CE6F3F5-8733-4F78-8826-8769FDA0FCD7}" type="presOf" srcId="{491EB41F-561B-4923-9FDE-DB65AC3BFBBF}" destId="{8F38EE06-65FC-43C9-90E3-E117F6CDABD6}" srcOrd="1" destOrd="0" presId="urn:microsoft.com/office/officeart/2005/8/layout/radial1"/>
    <dgm:cxn modelId="{3F5316F6-E9CB-4C62-B8A7-69A7E3F5744C}" type="presOf" srcId="{E5541269-BD39-4716-A1C0-5B8FB79566A2}" destId="{618154EF-0E63-4AA0-8E12-9C333D6A4689}" srcOrd="1" destOrd="0" presId="urn:microsoft.com/office/officeart/2005/8/layout/radial1"/>
    <dgm:cxn modelId="{EF0A7CFE-EC7D-459D-A981-466B1E5109AC}" type="presOf" srcId="{45A90543-511D-45BC-9800-A95C3983C92C}" destId="{B93CC7C6-4680-4871-A004-711AEB278D1B}" srcOrd="1" destOrd="0" presId="urn:microsoft.com/office/officeart/2005/8/layout/radial1"/>
    <dgm:cxn modelId="{E458C8A0-AF29-4310-8228-CA13EE11721B}" type="presParOf" srcId="{8945A4A9-1793-4F3E-95BB-A8EC742BC1F3}" destId="{17708CE1-784D-400E-AA88-B1E8C4221D3C}" srcOrd="0" destOrd="0" presId="urn:microsoft.com/office/officeart/2005/8/layout/radial1"/>
    <dgm:cxn modelId="{F0FC8194-257C-45AB-9E52-AC4E17B4B4D8}" type="presParOf" srcId="{8945A4A9-1793-4F3E-95BB-A8EC742BC1F3}" destId="{7E68E942-A377-4306-B9CF-9470DDC82389}" srcOrd="1" destOrd="0" presId="urn:microsoft.com/office/officeart/2005/8/layout/radial1"/>
    <dgm:cxn modelId="{86686E43-EB10-4A35-A568-69EAB6D51140}" type="presParOf" srcId="{7E68E942-A377-4306-B9CF-9470DDC82389}" destId="{8F38EE06-65FC-43C9-90E3-E117F6CDABD6}" srcOrd="0" destOrd="0" presId="urn:microsoft.com/office/officeart/2005/8/layout/radial1"/>
    <dgm:cxn modelId="{B5082E18-0414-47F4-902D-53AB75A48652}" type="presParOf" srcId="{8945A4A9-1793-4F3E-95BB-A8EC742BC1F3}" destId="{12CF9236-3E11-4031-9246-A9EEED917EDA}" srcOrd="2" destOrd="0" presId="urn:microsoft.com/office/officeart/2005/8/layout/radial1"/>
    <dgm:cxn modelId="{0F038BDE-064B-41B9-9B33-EC17733C7E3C}" type="presParOf" srcId="{8945A4A9-1793-4F3E-95BB-A8EC742BC1F3}" destId="{11B9F171-4F7C-4C79-9099-DA95DFE98210}" srcOrd="3" destOrd="0" presId="urn:microsoft.com/office/officeart/2005/8/layout/radial1"/>
    <dgm:cxn modelId="{5E1B0561-7A37-4187-9B67-EC3B6418C0AB}" type="presParOf" srcId="{11B9F171-4F7C-4C79-9099-DA95DFE98210}" destId="{D02C4B64-3EBC-44FB-9A07-2771AC4AE68B}" srcOrd="0" destOrd="0" presId="urn:microsoft.com/office/officeart/2005/8/layout/radial1"/>
    <dgm:cxn modelId="{6E562643-50BF-43E2-A301-6B236E1382B5}" type="presParOf" srcId="{8945A4A9-1793-4F3E-95BB-A8EC742BC1F3}" destId="{21E8DBFB-8C36-4376-A439-CB1ACF159057}" srcOrd="4" destOrd="0" presId="urn:microsoft.com/office/officeart/2005/8/layout/radial1"/>
    <dgm:cxn modelId="{A8EFA7CA-3E81-43C3-8749-0AFFBDCD37FA}" type="presParOf" srcId="{8945A4A9-1793-4F3E-95BB-A8EC742BC1F3}" destId="{27DEFA47-223A-46B6-9A41-B43D85FE376D}" srcOrd="5" destOrd="0" presId="urn:microsoft.com/office/officeart/2005/8/layout/radial1"/>
    <dgm:cxn modelId="{305C3BAA-2612-4EB7-93FF-433B49051FE4}" type="presParOf" srcId="{27DEFA47-223A-46B6-9A41-B43D85FE376D}" destId="{618154EF-0E63-4AA0-8E12-9C333D6A4689}" srcOrd="0" destOrd="0" presId="urn:microsoft.com/office/officeart/2005/8/layout/radial1"/>
    <dgm:cxn modelId="{3BCB3A40-0048-4DF4-874B-919D8E18C2CC}" type="presParOf" srcId="{8945A4A9-1793-4F3E-95BB-A8EC742BC1F3}" destId="{D0BD0949-512A-4352-801C-3E747C00DBA3}" srcOrd="6" destOrd="0" presId="urn:microsoft.com/office/officeart/2005/8/layout/radial1"/>
    <dgm:cxn modelId="{BB0DA3F4-CE67-4D5F-8D6E-A0892A86B93D}" type="presParOf" srcId="{8945A4A9-1793-4F3E-95BB-A8EC742BC1F3}" destId="{D0B414F4-8CF5-4E67-8C22-C35983123B23}" srcOrd="7" destOrd="0" presId="urn:microsoft.com/office/officeart/2005/8/layout/radial1"/>
    <dgm:cxn modelId="{3137E76C-9FCC-45B9-A924-507053B87836}" type="presParOf" srcId="{D0B414F4-8CF5-4E67-8C22-C35983123B23}" destId="{7D90F612-AE49-4816-9685-B50F02B1C1C3}" srcOrd="0" destOrd="0" presId="urn:microsoft.com/office/officeart/2005/8/layout/radial1"/>
    <dgm:cxn modelId="{0AE90026-3558-4382-B040-477C5B6B4323}" type="presParOf" srcId="{8945A4A9-1793-4F3E-95BB-A8EC742BC1F3}" destId="{BD6AD691-6D7B-4DE9-B5CF-07CFE2798E88}" srcOrd="8" destOrd="0" presId="urn:microsoft.com/office/officeart/2005/8/layout/radial1"/>
    <dgm:cxn modelId="{0CC1A903-5090-4635-A33A-32774B528904}" type="presParOf" srcId="{8945A4A9-1793-4F3E-95BB-A8EC742BC1F3}" destId="{F4688D4F-F88E-4773-8CDE-2294B970B953}" srcOrd="9" destOrd="0" presId="urn:microsoft.com/office/officeart/2005/8/layout/radial1"/>
    <dgm:cxn modelId="{8C07CCD1-9CFF-4722-9A9C-8EE04FE66EAF}" type="presParOf" srcId="{F4688D4F-F88E-4773-8CDE-2294B970B953}" destId="{B93CC7C6-4680-4871-A004-711AEB278D1B}" srcOrd="0" destOrd="0" presId="urn:microsoft.com/office/officeart/2005/8/layout/radial1"/>
    <dgm:cxn modelId="{154BEEAE-F4ED-40D7-A544-3CEB5B1A98DC}" type="presParOf" srcId="{8945A4A9-1793-4F3E-95BB-A8EC742BC1F3}" destId="{50B9A170-067A-4109-A96A-9318C6A9AB18}" srcOrd="10" destOrd="0" presId="urn:microsoft.com/office/officeart/2005/8/layout/radial1"/>
    <dgm:cxn modelId="{94491218-888A-4E84-BD63-67575F1CEB94}" type="presParOf" srcId="{8945A4A9-1793-4F3E-95BB-A8EC742BC1F3}" destId="{C022A010-EDDF-4AFD-B1E7-4B3234EFE450}" srcOrd="11" destOrd="0" presId="urn:microsoft.com/office/officeart/2005/8/layout/radial1"/>
    <dgm:cxn modelId="{E7A43AF0-3688-4588-B089-FD46E27B42F1}" type="presParOf" srcId="{C022A010-EDDF-4AFD-B1E7-4B3234EFE450}" destId="{D95FA57C-9245-4819-987F-E658C1CEAB17}" srcOrd="0" destOrd="0" presId="urn:microsoft.com/office/officeart/2005/8/layout/radial1"/>
    <dgm:cxn modelId="{500475BF-E659-4E2F-933F-ED5F56FF5D57}" type="presParOf" srcId="{8945A4A9-1793-4F3E-95BB-A8EC742BC1F3}" destId="{7904012F-A01E-4F69-825D-CCB0A120DEE0}" srcOrd="12" destOrd="0" presId="urn:microsoft.com/office/officeart/2005/8/layout/radial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41584A-4F22-4445-8493-643135455684}" type="doc">
      <dgm:prSet loTypeId="urn:microsoft.com/office/officeart/2005/8/layout/cycle3" loCatId="cycle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735590F2-F389-43FB-B459-740E98319195}">
      <dgm:prSet phldrT="[Text]" custT="1"/>
      <dgm:spPr/>
      <dgm:t>
        <a:bodyPr/>
        <a:lstStyle/>
        <a:p>
          <a:r>
            <a:rPr lang="en-GB" sz="1600" b="1" dirty="0"/>
            <a:t>1</a:t>
          </a:r>
          <a:r>
            <a:rPr lang="en-GB" sz="1600" b="1" baseline="30000" dirty="0"/>
            <a:t>st</a:t>
          </a:r>
          <a:r>
            <a:rPr lang="en-GB" sz="1600" b="1" dirty="0"/>
            <a:t> month Competency assessment</a:t>
          </a:r>
        </a:p>
      </dgm:t>
    </dgm:pt>
    <dgm:pt modelId="{A8B3E774-C7FB-4779-9599-A61B06B9C2A1}" type="parTrans" cxnId="{D82E3BAD-2584-466B-9887-6E91979B121D}">
      <dgm:prSet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1E979295-3651-4626-BBEE-A1FEB1093A44}" type="sibTrans" cxnId="{D82E3BAD-2584-466B-9887-6E91979B121D}">
      <dgm:prSet custT="1"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C241F17F-1EA0-4B02-A14E-B92E294F546C}">
      <dgm:prSet phldrT="[Text]" custT="1"/>
      <dgm:spPr/>
      <dgm:t>
        <a:bodyPr/>
        <a:lstStyle/>
        <a:p>
          <a:r>
            <a:rPr lang="en-GB" sz="1600" b="1" dirty="0"/>
            <a:t>Regular update through progress reports</a:t>
          </a:r>
        </a:p>
      </dgm:t>
    </dgm:pt>
    <dgm:pt modelId="{E4F304C1-79C3-43F9-9510-5A43BC3900F4}" type="parTrans" cxnId="{19799D36-4624-4400-A4E8-42D5B9769800}">
      <dgm:prSet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C4BCE8C3-2431-4BE9-AE78-F495391ACD8F}" type="sibTrans" cxnId="{19799D36-4624-4400-A4E8-42D5B9769800}">
      <dgm:prSet custT="1"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F385672E-0783-47B7-9FED-126EADE3BDF4}">
      <dgm:prSet phldrT="[Text]" custT="1"/>
      <dgm:spPr/>
      <dgm:t>
        <a:bodyPr/>
        <a:lstStyle/>
        <a:p>
          <a:r>
            <a:rPr lang="en-GB" sz="1600" b="1"/>
            <a:t>13</a:t>
          </a:r>
          <a:r>
            <a:rPr lang="en-GB" sz="1600" b="1" baseline="30000"/>
            <a:t>th</a:t>
          </a:r>
          <a:r>
            <a:rPr lang="en-GB" sz="1600" b="1"/>
            <a:t> month Midterm review</a:t>
          </a:r>
          <a:endParaRPr lang="en-GB" sz="1600" b="1" dirty="0"/>
        </a:p>
      </dgm:t>
    </dgm:pt>
    <dgm:pt modelId="{9E07CBBB-F1D5-4DF8-9E69-7AF3E27BBF18}" type="parTrans" cxnId="{8A699B6C-D02C-4356-975D-FD2749317D87}">
      <dgm:prSet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EA8CB14E-57B1-4B3F-AD62-4CB02D982564}" type="sibTrans" cxnId="{8A699B6C-D02C-4356-975D-FD2749317D87}">
      <dgm:prSet custT="1"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BF558D1C-D774-443A-B140-401F89C53469}">
      <dgm:prSet phldrT="[Text]" custT="1"/>
      <dgm:spPr/>
      <dgm:t>
        <a:bodyPr/>
        <a:lstStyle/>
        <a:p>
          <a:r>
            <a:rPr lang="en-GB" sz="1600" b="1" dirty="0"/>
            <a:t>Regular update through progress reports</a:t>
          </a:r>
        </a:p>
      </dgm:t>
    </dgm:pt>
    <dgm:pt modelId="{FC7129E4-8327-4124-A023-35A8C0C02ACB}" type="parTrans" cxnId="{91218F2B-F951-4014-9FC6-821585C313CF}">
      <dgm:prSet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5B2803FE-6618-43A4-8137-60F65C6ED188}" type="sibTrans" cxnId="{91218F2B-F951-4014-9FC6-821585C313CF}">
      <dgm:prSet custT="1"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71CC0B29-B92B-4354-BDA2-BE7E10D31746}">
      <dgm:prSet phldrT="[Text]" custT="1"/>
      <dgm:spPr/>
      <dgm:t>
        <a:bodyPr/>
        <a:lstStyle/>
        <a:p>
          <a:r>
            <a:rPr lang="en-GB" sz="1600" b="1"/>
            <a:t>23</a:t>
          </a:r>
          <a:r>
            <a:rPr lang="en-GB" sz="1600" b="1" baseline="30000"/>
            <a:t>rd</a:t>
          </a:r>
          <a:r>
            <a:rPr lang="en-GB" sz="1600" b="1"/>
            <a:t> month Exit interview</a:t>
          </a:r>
          <a:endParaRPr lang="en-GB" sz="1600" b="1" dirty="0"/>
        </a:p>
      </dgm:t>
    </dgm:pt>
    <dgm:pt modelId="{8A69F130-221E-4C70-A256-F8C4C6B51B84}" type="parTrans" cxnId="{E9367CE2-114C-4F51-8BD4-5996DA230FFA}">
      <dgm:prSet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AAE92120-AD18-4001-AC97-D194A6E05190}" type="sibTrans" cxnId="{E9367CE2-114C-4F51-8BD4-5996DA230FFA}">
      <dgm:prSet custT="1"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391A6E6D-24AA-4048-9BAE-CA0DF2AB9A99}">
      <dgm:prSet phldrT="[Text]" custT="1"/>
      <dgm:spPr/>
      <dgm:t>
        <a:bodyPr/>
        <a:lstStyle/>
        <a:p>
          <a:r>
            <a:rPr lang="en-GB" sz="1600" b="1"/>
            <a:t>Site visit</a:t>
          </a:r>
          <a:endParaRPr lang="en-GB" sz="1600" b="1" dirty="0"/>
        </a:p>
      </dgm:t>
    </dgm:pt>
    <dgm:pt modelId="{3038D676-DAC5-419D-AC55-20A6D5184638}" type="parTrans" cxnId="{BF6C3E89-C5E0-46AB-89DA-0C24173231F5}">
      <dgm:prSet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03CA4EC3-3091-4538-A4AF-89B36398C4B4}" type="sibTrans" cxnId="{BF6C3E89-C5E0-46AB-89DA-0C24173231F5}">
      <dgm:prSet custT="1"/>
      <dgm:spPr/>
      <dgm:t>
        <a:bodyPr/>
        <a:lstStyle/>
        <a:p>
          <a:endParaRPr lang="en-GB" sz="1600" b="1">
            <a:solidFill>
              <a:schemeClr val="tx1"/>
            </a:solidFill>
          </a:endParaRPr>
        </a:p>
      </dgm:t>
    </dgm:pt>
    <dgm:pt modelId="{D1F18317-3AED-4A51-B14C-8C97F0A566B7}" type="pres">
      <dgm:prSet presAssocID="{ED41584A-4F22-4445-8493-643135455684}" presName="Name0" presStyleCnt="0">
        <dgm:presLayoutVars>
          <dgm:dir/>
          <dgm:resizeHandles val="exact"/>
        </dgm:presLayoutVars>
      </dgm:prSet>
      <dgm:spPr/>
    </dgm:pt>
    <dgm:pt modelId="{85E6176B-4721-448A-9282-C7A106D3840B}" type="pres">
      <dgm:prSet presAssocID="{ED41584A-4F22-4445-8493-643135455684}" presName="cycle" presStyleCnt="0"/>
      <dgm:spPr/>
    </dgm:pt>
    <dgm:pt modelId="{528134C1-6D67-4A86-892E-069E3FE66D92}" type="pres">
      <dgm:prSet presAssocID="{735590F2-F389-43FB-B459-740E98319195}" presName="nodeFirstNode" presStyleLbl="node1" presStyleIdx="0" presStyleCnt="6">
        <dgm:presLayoutVars>
          <dgm:bulletEnabled val="1"/>
        </dgm:presLayoutVars>
      </dgm:prSet>
      <dgm:spPr/>
    </dgm:pt>
    <dgm:pt modelId="{2507DD17-79F9-4AAB-8564-0520EAA2B024}" type="pres">
      <dgm:prSet presAssocID="{1E979295-3651-4626-BBEE-A1FEB1093A44}" presName="sibTransFirstNode" presStyleLbl="bgShp" presStyleIdx="0" presStyleCnt="1"/>
      <dgm:spPr/>
    </dgm:pt>
    <dgm:pt modelId="{1B32BD03-2F09-42D0-AF66-14C712B420E0}" type="pres">
      <dgm:prSet presAssocID="{C241F17F-1EA0-4B02-A14E-B92E294F546C}" presName="nodeFollowingNodes" presStyleLbl="node1" presStyleIdx="1" presStyleCnt="6">
        <dgm:presLayoutVars>
          <dgm:bulletEnabled val="1"/>
        </dgm:presLayoutVars>
      </dgm:prSet>
      <dgm:spPr/>
    </dgm:pt>
    <dgm:pt modelId="{84BCB84D-1B72-42C9-B47B-66F2FECCCFFA}" type="pres">
      <dgm:prSet presAssocID="{391A6E6D-24AA-4048-9BAE-CA0DF2AB9A99}" presName="nodeFollowingNodes" presStyleLbl="node1" presStyleIdx="2" presStyleCnt="6">
        <dgm:presLayoutVars>
          <dgm:bulletEnabled val="1"/>
        </dgm:presLayoutVars>
      </dgm:prSet>
      <dgm:spPr/>
    </dgm:pt>
    <dgm:pt modelId="{B7EE1DA7-85B6-475F-9B68-6896B76F481A}" type="pres">
      <dgm:prSet presAssocID="{F385672E-0783-47B7-9FED-126EADE3BDF4}" presName="nodeFollowingNodes" presStyleLbl="node1" presStyleIdx="3" presStyleCnt="6">
        <dgm:presLayoutVars>
          <dgm:bulletEnabled val="1"/>
        </dgm:presLayoutVars>
      </dgm:prSet>
      <dgm:spPr/>
    </dgm:pt>
    <dgm:pt modelId="{54463EB2-D86D-4721-AB91-597AD3D732A0}" type="pres">
      <dgm:prSet presAssocID="{BF558D1C-D774-443A-B140-401F89C53469}" presName="nodeFollowingNodes" presStyleLbl="node1" presStyleIdx="4" presStyleCnt="6">
        <dgm:presLayoutVars>
          <dgm:bulletEnabled val="1"/>
        </dgm:presLayoutVars>
      </dgm:prSet>
      <dgm:spPr/>
    </dgm:pt>
    <dgm:pt modelId="{7362D740-3FDE-42F3-B076-0D81B87D18B1}" type="pres">
      <dgm:prSet presAssocID="{71CC0B29-B92B-4354-BDA2-BE7E10D31746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75E6391F-0371-4115-BE81-B1FF02A55870}" type="presOf" srcId="{391A6E6D-24AA-4048-9BAE-CA0DF2AB9A99}" destId="{84BCB84D-1B72-42C9-B47B-66F2FECCCFFA}" srcOrd="0" destOrd="0" presId="urn:microsoft.com/office/officeart/2005/8/layout/cycle3"/>
    <dgm:cxn modelId="{FF5F861F-3F10-4140-8555-DD91F2182E1C}" type="presOf" srcId="{71CC0B29-B92B-4354-BDA2-BE7E10D31746}" destId="{7362D740-3FDE-42F3-B076-0D81B87D18B1}" srcOrd="0" destOrd="0" presId="urn:microsoft.com/office/officeart/2005/8/layout/cycle3"/>
    <dgm:cxn modelId="{91218F2B-F951-4014-9FC6-821585C313CF}" srcId="{ED41584A-4F22-4445-8493-643135455684}" destId="{BF558D1C-D774-443A-B140-401F89C53469}" srcOrd="4" destOrd="0" parTransId="{FC7129E4-8327-4124-A023-35A8C0C02ACB}" sibTransId="{5B2803FE-6618-43A4-8137-60F65C6ED188}"/>
    <dgm:cxn modelId="{EC3CB330-B85D-42BB-A62A-42ACA93090B9}" type="presOf" srcId="{BF558D1C-D774-443A-B140-401F89C53469}" destId="{54463EB2-D86D-4721-AB91-597AD3D732A0}" srcOrd="0" destOrd="0" presId="urn:microsoft.com/office/officeart/2005/8/layout/cycle3"/>
    <dgm:cxn modelId="{19799D36-4624-4400-A4E8-42D5B9769800}" srcId="{ED41584A-4F22-4445-8493-643135455684}" destId="{C241F17F-1EA0-4B02-A14E-B92E294F546C}" srcOrd="1" destOrd="0" parTransId="{E4F304C1-79C3-43F9-9510-5A43BC3900F4}" sibTransId="{C4BCE8C3-2431-4BE9-AE78-F495391ACD8F}"/>
    <dgm:cxn modelId="{A71EFD4F-DF1F-4921-84D3-5B4E28FC3EC7}" type="presOf" srcId="{1E979295-3651-4626-BBEE-A1FEB1093A44}" destId="{2507DD17-79F9-4AAB-8564-0520EAA2B024}" srcOrd="0" destOrd="0" presId="urn:microsoft.com/office/officeart/2005/8/layout/cycle3"/>
    <dgm:cxn modelId="{8A699B6C-D02C-4356-975D-FD2749317D87}" srcId="{ED41584A-4F22-4445-8493-643135455684}" destId="{F385672E-0783-47B7-9FED-126EADE3BDF4}" srcOrd="3" destOrd="0" parTransId="{9E07CBBB-F1D5-4DF8-9E69-7AF3E27BBF18}" sibTransId="{EA8CB14E-57B1-4B3F-AD62-4CB02D982564}"/>
    <dgm:cxn modelId="{CB3E8375-AC29-4AA1-8103-FEE799A04DB5}" type="presOf" srcId="{F385672E-0783-47B7-9FED-126EADE3BDF4}" destId="{B7EE1DA7-85B6-475F-9B68-6896B76F481A}" srcOrd="0" destOrd="0" presId="urn:microsoft.com/office/officeart/2005/8/layout/cycle3"/>
    <dgm:cxn modelId="{B66BE27A-4FDA-4BE1-A3C1-77FFC2F5A5A8}" type="presOf" srcId="{735590F2-F389-43FB-B459-740E98319195}" destId="{528134C1-6D67-4A86-892E-069E3FE66D92}" srcOrd="0" destOrd="0" presId="urn:microsoft.com/office/officeart/2005/8/layout/cycle3"/>
    <dgm:cxn modelId="{6AA31780-47D0-46C5-B7A8-E396AE4721E9}" type="presOf" srcId="{C241F17F-1EA0-4B02-A14E-B92E294F546C}" destId="{1B32BD03-2F09-42D0-AF66-14C712B420E0}" srcOrd="0" destOrd="0" presId="urn:microsoft.com/office/officeart/2005/8/layout/cycle3"/>
    <dgm:cxn modelId="{BF6C3E89-C5E0-46AB-89DA-0C24173231F5}" srcId="{ED41584A-4F22-4445-8493-643135455684}" destId="{391A6E6D-24AA-4048-9BAE-CA0DF2AB9A99}" srcOrd="2" destOrd="0" parTransId="{3038D676-DAC5-419D-AC55-20A6D5184638}" sibTransId="{03CA4EC3-3091-4538-A4AF-89B36398C4B4}"/>
    <dgm:cxn modelId="{C421CA8C-8ADE-422E-ADB7-5F193C29DCF3}" type="presOf" srcId="{ED41584A-4F22-4445-8493-643135455684}" destId="{D1F18317-3AED-4A51-B14C-8C97F0A566B7}" srcOrd="0" destOrd="0" presId="urn:microsoft.com/office/officeart/2005/8/layout/cycle3"/>
    <dgm:cxn modelId="{D82E3BAD-2584-466B-9887-6E91979B121D}" srcId="{ED41584A-4F22-4445-8493-643135455684}" destId="{735590F2-F389-43FB-B459-740E98319195}" srcOrd="0" destOrd="0" parTransId="{A8B3E774-C7FB-4779-9599-A61B06B9C2A1}" sibTransId="{1E979295-3651-4626-BBEE-A1FEB1093A44}"/>
    <dgm:cxn modelId="{E9367CE2-114C-4F51-8BD4-5996DA230FFA}" srcId="{ED41584A-4F22-4445-8493-643135455684}" destId="{71CC0B29-B92B-4354-BDA2-BE7E10D31746}" srcOrd="5" destOrd="0" parTransId="{8A69F130-221E-4C70-A256-F8C4C6B51B84}" sibTransId="{AAE92120-AD18-4001-AC97-D194A6E05190}"/>
    <dgm:cxn modelId="{5572E563-88A2-4BCC-A236-3805122C5FC3}" type="presParOf" srcId="{D1F18317-3AED-4A51-B14C-8C97F0A566B7}" destId="{85E6176B-4721-448A-9282-C7A106D3840B}" srcOrd="0" destOrd="0" presId="urn:microsoft.com/office/officeart/2005/8/layout/cycle3"/>
    <dgm:cxn modelId="{B43A7BFE-11CC-45A5-A059-5841AEAC976B}" type="presParOf" srcId="{85E6176B-4721-448A-9282-C7A106D3840B}" destId="{528134C1-6D67-4A86-892E-069E3FE66D92}" srcOrd="0" destOrd="0" presId="urn:microsoft.com/office/officeart/2005/8/layout/cycle3"/>
    <dgm:cxn modelId="{EFD0FF60-7E93-45B6-84E8-B006856FCF35}" type="presParOf" srcId="{85E6176B-4721-448A-9282-C7A106D3840B}" destId="{2507DD17-79F9-4AAB-8564-0520EAA2B024}" srcOrd="1" destOrd="0" presId="urn:microsoft.com/office/officeart/2005/8/layout/cycle3"/>
    <dgm:cxn modelId="{B5DA56B2-532B-4311-A790-6C614A4366C1}" type="presParOf" srcId="{85E6176B-4721-448A-9282-C7A106D3840B}" destId="{1B32BD03-2F09-42D0-AF66-14C712B420E0}" srcOrd="2" destOrd="0" presId="urn:microsoft.com/office/officeart/2005/8/layout/cycle3"/>
    <dgm:cxn modelId="{0F65BE00-DAF3-4174-B513-B229D003B02D}" type="presParOf" srcId="{85E6176B-4721-448A-9282-C7A106D3840B}" destId="{84BCB84D-1B72-42C9-B47B-66F2FECCCFFA}" srcOrd="3" destOrd="0" presId="urn:microsoft.com/office/officeart/2005/8/layout/cycle3"/>
    <dgm:cxn modelId="{53C0AC9A-AFC3-40FB-A8D4-399D99592B98}" type="presParOf" srcId="{85E6176B-4721-448A-9282-C7A106D3840B}" destId="{B7EE1DA7-85B6-475F-9B68-6896B76F481A}" srcOrd="4" destOrd="0" presId="urn:microsoft.com/office/officeart/2005/8/layout/cycle3"/>
    <dgm:cxn modelId="{58531E77-1473-4FE0-99DE-226458B6C359}" type="presParOf" srcId="{85E6176B-4721-448A-9282-C7A106D3840B}" destId="{54463EB2-D86D-4721-AB91-597AD3D732A0}" srcOrd="5" destOrd="0" presId="urn:microsoft.com/office/officeart/2005/8/layout/cycle3"/>
    <dgm:cxn modelId="{284A79B5-FBC9-4730-BC8A-098074A8574D}" type="presParOf" srcId="{85E6176B-4721-448A-9282-C7A106D3840B}" destId="{7362D740-3FDE-42F3-B076-0D81B87D18B1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76A0C0-09EE-49F7-9273-5F1B5777CCB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00849C-B146-4444-AC4A-1E3F57B5C63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EPIET</a:t>
          </a:r>
        </a:p>
        <a:p>
          <a:r>
            <a:rPr lang="en-GB" sz="1600" dirty="0">
              <a:solidFill>
                <a:schemeClr val="tx1"/>
              </a:solidFill>
            </a:rPr>
            <a:t>EUPHEM</a:t>
          </a:r>
        </a:p>
      </dgm:t>
    </dgm:pt>
    <dgm:pt modelId="{3C481682-9F5E-4858-A77C-A69BCED04DD0}" type="parTrans" cxnId="{151EBBA6-4C11-4E80-92AC-8CDD10829D0F}">
      <dgm:prSet/>
      <dgm:spPr/>
      <dgm:t>
        <a:bodyPr/>
        <a:lstStyle/>
        <a:p>
          <a:endParaRPr lang="en-GB" sz="1400"/>
        </a:p>
      </dgm:t>
    </dgm:pt>
    <dgm:pt modelId="{EDD1A5F3-3F22-495B-9B97-CAD4C09DB83A}" type="sibTrans" cxnId="{151EBBA6-4C11-4E80-92AC-8CDD10829D0F}">
      <dgm:prSet/>
      <dgm:spPr/>
      <dgm:t>
        <a:bodyPr/>
        <a:lstStyle/>
        <a:p>
          <a:endParaRPr lang="en-GB" sz="1400"/>
        </a:p>
      </dgm:t>
    </dgm:pt>
    <dgm:pt modelId="{6476C23D-03D5-4BE3-93BE-34FC07ED7F2E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Modules &amp; ESCAIDE</a:t>
          </a:r>
        </a:p>
      </dgm:t>
    </dgm:pt>
    <dgm:pt modelId="{E85797BD-A4E0-4DE2-B6C9-0DFB21173FAB}" type="parTrans" cxnId="{072E0411-E4DA-48BC-8175-0514480F757B}">
      <dgm:prSet custT="1"/>
      <dgm:spPr/>
      <dgm:t>
        <a:bodyPr/>
        <a:lstStyle/>
        <a:p>
          <a:endParaRPr lang="en-GB" sz="1400"/>
        </a:p>
      </dgm:t>
    </dgm:pt>
    <dgm:pt modelId="{79185A2C-B855-4D11-ADD4-EB8C1F3F2EDB}" type="sibTrans" cxnId="{072E0411-E4DA-48BC-8175-0514480F757B}">
      <dgm:prSet/>
      <dgm:spPr/>
      <dgm:t>
        <a:bodyPr/>
        <a:lstStyle/>
        <a:p>
          <a:endParaRPr lang="en-GB" sz="1400"/>
        </a:p>
      </dgm:t>
    </dgm:pt>
    <dgm:pt modelId="{CE9CBB30-328A-49FA-AF3E-C8106B795A3F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400" dirty="0">
              <a:solidFill>
                <a:schemeClr val="tx1"/>
              </a:solidFill>
            </a:rPr>
            <a:t>Governance</a:t>
          </a:r>
        </a:p>
      </dgm:t>
    </dgm:pt>
    <dgm:pt modelId="{45A90543-511D-45BC-9800-A95C3983C92C}" type="parTrans" cxnId="{8F79BB9C-59B1-4F96-A8CE-3EFB6450B245}">
      <dgm:prSet custT="1"/>
      <dgm:spPr/>
      <dgm:t>
        <a:bodyPr/>
        <a:lstStyle/>
        <a:p>
          <a:endParaRPr lang="en-GB" sz="1400"/>
        </a:p>
      </dgm:t>
    </dgm:pt>
    <dgm:pt modelId="{2F053C51-9E55-476A-99E3-F5E5C124ED9C}" type="sibTrans" cxnId="{8F79BB9C-59B1-4F96-A8CE-3EFB6450B245}">
      <dgm:prSet/>
      <dgm:spPr/>
      <dgm:t>
        <a:bodyPr/>
        <a:lstStyle/>
        <a:p>
          <a:endParaRPr lang="en-GB" sz="1400"/>
        </a:p>
      </dgm:t>
    </dgm:pt>
    <dgm:pt modelId="{C44ABC14-3EF9-49A9-9770-8A598B9C54DC}">
      <dgm:prSet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Coordinators</a:t>
          </a:r>
        </a:p>
      </dgm:t>
    </dgm:pt>
    <dgm:pt modelId="{F3ED753C-472E-406C-B306-73BC3393156F}" type="parTrans" cxnId="{431DAB3B-576C-48E8-A3B7-C7022BFDBA98}">
      <dgm:prSet custT="1"/>
      <dgm:spPr/>
      <dgm:t>
        <a:bodyPr/>
        <a:lstStyle/>
        <a:p>
          <a:endParaRPr lang="en-GB" sz="1400"/>
        </a:p>
      </dgm:t>
    </dgm:pt>
    <dgm:pt modelId="{50174534-BEE1-43BD-B343-CDE9B58A5C98}" type="sibTrans" cxnId="{431DAB3B-576C-48E8-A3B7-C7022BFDBA98}">
      <dgm:prSet/>
      <dgm:spPr/>
      <dgm:t>
        <a:bodyPr/>
        <a:lstStyle/>
        <a:p>
          <a:endParaRPr lang="en-GB" sz="1400"/>
        </a:p>
      </dgm:t>
    </dgm:pt>
    <dgm:pt modelId="{A5D69C4D-03CE-4246-AC1F-88DFBD98CFDE}">
      <dgm:prSet phldrT="[Text]" custT="1"/>
      <dgm:spPr>
        <a:solidFill>
          <a:srgbClr val="FF000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International missions</a:t>
          </a:r>
        </a:p>
      </dgm:t>
    </dgm:pt>
    <dgm:pt modelId="{1E7AAFDC-6FEC-42D8-AB25-EEBBC1E2F5BF}" type="parTrans" cxnId="{4489C11D-B951-4658-8B37-508DE907538C}">
      <dgm:prSet custT="1"/>
      <dgm:spPr/>
      <dgm:t>
        <a:bodyPr/>
        <a:lstStyle/>
        <a:p>
          <a:endParaRPr lang="en-GB" sz="1400"/>
        </a:p>
      </dgm:t>
    </dgm:pt>
    <dgm:pt modelId="{2ABFA343-72BA-42E9-8E75-1D259DF593C2}" type="sibTrans" cxnId="{4489C11D-B951-4658-8B37-508DE907538C}">
      <dgm:prSet/>
      <dgm:spPr/>
      <dgm:t>
        <a:bodyPr/>
        <a:lstStyle/>
        <a:p>
          <a:endParaRPr lang="en-GB" sz="1400"/>
        </a:p>
      </dgm:t>
    </dgm:pt>
    <dgm:pt modelId="{A731FBCB-74A5-4E75-97B7-91DD287A7D50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Curriculum</a:t>
          </a:r>
        </a:p>
      </dgm:t>
    </dgm:pt>
    <dgm:pt modelId="{491EB41F-561B-4923-9FDE-DB65AC3BFBBF}" type="parTrans" cxnId="{BC047BA1-508F-4F75-B1AD-6D9B0A9B82B7}">
      <dgm:prSet custT="1"/>
      <dgm:spPr/>
      <dgm:t>
        <a:bodyPr/>
        <a:lstStyle/>
        <a:p>
          <a:endParaRPr lang="en-GB" sz="1400"/>
        </a:p>
      </dgm:t>
    </dgm:pt>
    <dgm:pt modelId="{0435B3B5-D2B3-4CF2-9997-642E83218A67}" type="sibTrans" cxnId="{BC047BA1-508F-4F75-B1AD-6D9B0A9B82B7}">
      <dgm:prSet/>
      <dgm:spPr/>
      <dgm:t>
        <a:bodyPr/>
        <a:lstStyle/>
        <a:p>
          <a:endParaRPr lang="en-GB" sz="1400"/>
        </a:p>
      </dgm:t>
    </dgm:pt>
    <dgm:pt modelId="{82288C95-F650-49AB-A04E-7958FF9CB00D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>
              <a:solidFill>
                <a:schemeClr val="tx1"/>
              </a:solidFill>
            </a:rPr>
            <a:t>Supervision/ Training sites</a:t>
          </a:r>
          <a:endParaRPr lang="en-GB" sz="1600" dirty="0">
            <a:solidFill>
              <a:schemeClr val="tx1"/>
            </a:solidFill>
          </a:endParaRPr>
        </a:p>
      </dgm:t>
    </dgm:pt>
    <dgm:pt modelId="{E5541269-BD39-4716-A1C0-5B8FB79566A2}" type="parTrans" cxnId="{96A48970-EF67-4156-ABDA-04D91ECAB500}">
      <dgm:prSet/>
      <dgm:spPr/>
      <dgm:t>
        <a:bodyPr/>
        <a:lstStyle/>
        <a:p>
          <a:endParaRPr lang="en-US"/>
        </a:p>
      </dgm:t>
    </dgm:pt>
    <dgm:pt modelId="{34376DE5-52EA-4689-B6D6-47969479675C}" type="sibTrans" cxnId="{96A48970-EF67-4156-ABDA-04D91ECAB500}">
      <dgm:prSet/>
      <dgm:spPr/>
      <dgm:t>
        <a:bodyPr/>
        <a:lstStyle/>
        <a:p>
          <a:endParaRPr lang="en-US"/>
        </a:p>
      </dgm:t>
    </dgm:pt>
    <dgm:pt modelId="{8945A4A9-1793-4F3E-95BB-A8EC742BC1F3}" type="pres">
      <dgm:prSet presAssocID="{DE76A0C0-09EE-49F7-9273-5F1B5777CCB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7708CE1-784D-400E-AA88-B1E8C4221D3C}" type="pres">
      <dgm:prSet presAssocID="{6900849C-B146-4444-AC4A-1E3F57B5C639}" presName="centerShape" presStyleLbl="node0" presStyleIdx="0" presStyleCnt="1"/>
      <dgm:spPr/>
    </dgm:pt>
    <dgm:pt modelId="{7E68E942-A377-4306-B9CF-9470DDC82389}" type="pres">
      <dgm:prSet presAssocID="{491EB41F-561B-4923-9FDE-DB65AC3BFBBF}" presName="Name9" presStyleLbl="parChTrans1D2" presStyleIdx="0" presStyleCnt="6"/>
      <dgm:spPr/>
    </dgm:pt>
    <dgm:pt modelId="{8F38EE06-65FC-43C9-90E3-E117F6CDABD6}" type="pres">
      <dgm:prSet presAssocID="{491EB41F-561B-4923-9FDE-DB65AC3BFBBF}" presName="connTx" presStyleLbl="parChTrans1D2" presStyleIdx="0" presStyleCnt="6"/>
      <dgm:spPr/>
    </dgm:pt>
    <dgm:pt modelId="{12CF9236-3E11-4031-9246-A9EEED917EDA}" type="pres">
      <dgm:prSet presAssocID="{A731FBCB-74A5-4E75-97B7-91DD287A7D50}" presName="node" presStyleLbl="node1" presStyleIdx="0" presStyleCnt="6">
        <dgm:presLayoutVars>
          <dgm:bulletEnabled val="1"/>
        </dgm:presLayoutVars>
      </dgm:prSet>
      <dgm:spPr/>
    </dgm:pt>
    <dgm:pt modelId="{11B9F171-4F7C-4C79-9099-DA95DFE98210}" type="pres">
      <dgm:prSet presAssocID="{E85797BD-A4E0-4DE2-B6C9-0DFB21173FAB}" presName="Name9" presStyleLbl="parChTrans1D2" presStyleIdx="1" presStyleCnt="6"/>
      <dgm:spPr/>
    </dgm:pt>
    <dgm:pt modelId="{D02C4B64-3EBC-44FB-9A07-2771AC4AE68B}" type="pres">
      <dgm:prSet presAssocID="{E85797BD-A4E0-4DE2-B6C9-0DFB21173FAB}" presName="connTx" presStyleLbl="parChTrans1D2" presStyleIdx="1" presStyleCnt="6"/>
      <dgm:spPr/>
    </dgm:pt>
    <dgm:pt modelId="{21E8DBFB-8C36-4376-A439-CB1ACF159057}" type="pres">
      <dgm:prSet presAssocID="{6476C23D-03D5-4BE3-93BE-34FC07ED7F2E}" presName="node" presStyleLbl="node1" presStyleIdx="1" presStyleCnt="6">
        <dgm:presLayoutVars>
          <dgm:bulletEnabled val="1"/>
        </dgm:presLayoutVars>
      </dgm:prSet>
      <dgm:spPr/>
    </dgm:pt>
    <dgm:pt modelId="{27DEFA47-223A-46B6-9A41-B43D85FE376D}" type="pres">
      <dgm:prSet presAssocID="{E5541269-BD39-4716-A1C0-5B8FB79566A2}" presName="Name9" presStyleLbl="parChTrans1D2" presStyleIdx="2" presStyleCnt="6"/>
      <dgm:spPr/>
    </dgm:pt>
    <dgm:pt modelId="{618154EF-0E63-4AA0-8E12-9C333D6A4689}" type="pres">
      <dgm:prSet presAssocID="{E5541269-BD39-4716-A1C0-5B8FB79566A2}" presName="connTx" presStyleLbl="parChTrans1D2" presStyleIdx="2" presStyleCnt="6"/>
      <dgm:spPr/>
    </dgm:pt>
    <dgm:pt modelId="{D0BD0949-512A-4352-801C-3E747C00DBA3}" type="pres">
      <dgm:prSet presAssocID="{82288C95-F650-49AB-A04E-7958FF9CB00D}" presName="node" presStyleLbl="node1" presStyleIdx="2" presStyleCnt="6">
        <dgm:presLayoutVars>
          <dgm:bulletEnabled val="1"/>
        </dgm:presLayoutVars>
      </dgm:prSet>
      <dgm:spPr/>
    </dgm:pt>
    <dgm:pt modelId="{D0B414F4-8CF5-4E67-8C22-C35983123B23}" type="pres">
      <dgm:prSet presAssocID="{1E7AAFDC-6FEC-42D8-AB25-EEBBC1E2F5BF}" presName="Name9" presStyleLbl="parChTrans1D2" presStyleIdx="3" presStyleCnt="6"/>
      <dgm:spPr/>
    </dgm:pt>
    <dgm:pt modelId="{7D90F612-AE49-4816-9685-B50F02B1C1C3}" type="pres">
      <dgm:prSet presAssocID="{1E7AAFDC-6FEC-42D8-AB25-EEBBC1E2F5BF}" presName="connTx" presStyleLbl="parChTrans1D2" presStyleIdx="3" presStyleCnt="6"/>
      <dgm:spPr/>
    </dgm:pt>
    <dgm:pt modelId="{BD6AD691-6D7B-4DE9-B5CF-07CFE2798E88}" type="pres">
      <dgm:prSet presAssocID="{A5D69C4D-03CE-4246-AC1F-88DFBD98CFDE}" presName="node" presStyleLbl="node1" presStyleIdx="3" presStyleCnt="6" custScaleX="108855" custScaleY="102690">
        <dgm:presLayoutVars>
          <dgm:bulletEnabled val="1"/>
        </dgm:presLayoutVars>
      </dgm:prSet>
      <dgm:spPr/>
    </dgm:pt>
    <dgm:pt modelId="{F4688D4F-F88E-4773-8CDE-2294B970B953}" type="pres">
      <dgm:prSet presAssocID="{45A90543-511D-45BC-9800-A95C3983C92C}" presName="Name9" presStyleLbl="parChTrans1D2" presStyleIdx="4" presStyleCnt="6"/>
      <dgm:spPr/>
    </dgm:pt>
    <dgm:pt modelId="{B93CC7C6-4680-4871-A004-711AEB278D1B}" type="pres">
      <dgm:prSet presAssocID="{45A90543-511D-45BC-9800-A95C3983C92C}" presName="connTx" presStyleLbl="parChTrans1D2" presStyleIdx="4" presStyleCnt="6"/>
      <dgm:spPr/>
    </dgm:pt>
    <dgm:pt modelId="{50B9A170-067A-4109-A96A-9318C6A9AB18}" type="pres">
      <dgm:prSet presAssocID="{CE9CBB30-328A-49FA-AF3E-C8106B795A3F}" presName="node" presStyleLbl="node1" presStyleIdx="4" presStyleCnt="6">
        <dgm:presLayoutVars>
          <dgm:bulletEnabled val="1"/>
        </dgm:presLayoutVars>
      </dgm:prSet>
      <dgm:spPr/>
    </dgm:pt>
    <dgm:pt modelId="{C022A010-EDDF-4AFD-B1E7-4B3234EFE450}" type="pres">
      <dgm:prSet presAssocID="{F3ED753C-472E-406C-B306-73BC3393156F}" presName="Name9" presStyleLbl="parChTrans1D2" presStyleIdx="5" presStyleCnt="6"/>
      <dgm:spPr/>
    </dgm:pt>
    <dgm:pt modelId="{D95FA57C-9245-4819-987F-E658C1CEAB17}" type="pres">
      <dgm:prSet presAssocID="{F3ED753C-472E-406C-B306-73BC3393156F}" presName="connTx" presStyleLbl="parChTrans1D2" presStyleIdx="5" presStyleCnt="6"/>
      <dgm:spPr/>
    </dgm:pt>
    <dgm:pt modelId="{7904012F-A01E-4F69-825D-CCB0A120DEE0}" type="pres">
      <dgm:prSet presAssocID="{C44ABC14-3EF9-49A9-9770-8A598B9C54DC}" presName="node" presStyleLbl="node1" presStyleIdx="5" presStyleCnt="6" custScaleX="103955" custScaleY="100298">
        <dgm:presLayoutVars>
          <dgm:bulletEnabled val="1"/>
        </dgm:presLayoutVars>
      </dgm:prSet>
      <dgm:spPr/>
    </dgm:pt>
  </dgm:ptLst>
  <dgm:cxnLst>
    <dgm:cxn modelId="{072E0411-E4DA-48BC-8175-0514480F757B}" srcId="{6900849C-B146-4444-AC4A-1E3F57B5C639}" destId="{6476C23D-03D5-4BE3-93BE-34FC07ED7F2E}" srcOrd="1" destOrd="0" parTransId="{E85797BD-A4E0-4DE2-B6C9-0DFB21173FAB}" sibTransId="{79185A2C-B855-4D11-ADD4-EB8C1F3F2EDB}"/>
    <dgm:cxn modelId="{2AD1B81C-CD06-4BD1-B1F6-F48EFC8533B6}" type="presOf" srcId="{82288C95-F650-49AB-A04E-7958FF9CB00D}" destId="{D0BD0949-512A-4352-801C-3E747C00DBA3}" srcOrd="0" destOrd="0" presId="urn:microsoft.com/office/officeart/2005/8/layout/radial1"/>
    <dgm:cxn modelId="{4489C11D-B951-4658-8B37-508DE907538C}" srcId="{6900849C-B146-4444-AC4A-1E3F57B5C639}" destId="{A5D69C4D-03CE-4246-AC1F-88DFBD98CFDE}" srcOrd="3" destOrd="0" parTransId="{1E7AAFDC-6FEC-42D8-AB25-EEBBC1E2F5BF}" sibTransId="{2ABFA343-72BA-42E9-8E75-1D259DF593C2}"/>
    <dgm:cxn modelId="{19BECA2D-4AD3-4906-89EA-EB0E827BBB39}" type="presOf" srcId="{E5541269-BD39-4716-A1C0-5B8FB79566A2}" destId="{27DEFA47-223A-46B6-9A41-B43D85FE376D}" srcOrd="0" destOrd="0" presId="urn:microsoft.com/office/officeart/2005/8/layout/radial1"/>
    <dgm:cxn modelId="{431DAB3B-576C-48E8-A3B7-C7022BFDBA98}" srcId="{6900849C-B146-4444-AC4A-1E3F57B5C639}" destId="{C44ABC14-3EF9-49A9-9770-8A598B9C54DC}" srcOrd="5" destOrd="0" parTransId="{F3ED753C-472E-406C-B306-73BC3393156F}" sibTransId="{50174534-BEE1-43BD-B343-CDE9B58A5C98}"/>
    <dgm:cxn modelId="{FAFC313E-DD30-4258-88FB-4D353F181821}" type="presOf" srcId="{F3ED753C-472E-406C-B306-73BC3393156F}" destId="{C022A010-EDDF-4AFD-B1E7-4B3234EFE450}" srcOrd="0" destOrd="0" presId="urn:microsoft.com/office/officeart/2005/8/layout/radial1"/>
    <dgm:cxn modelId="{F258FD4F-AB22-4FD0-B25F-0037017239AE}" type="presOf" srcId="{C44ABC14-3EF9-49A9-9770-8A598B9C54DC}" destId="{7904012F-A01E-4F69-825D-CCB0A120DEE0}" srcOrd="0" destOrd="0" presId="urn:microsoft.com/office/officeart/2005/8/layout/radial1"/>
    <dgm:cxn modelId="{FE5C1653-13D9-41B9-BB91-2E69FC4BE699}" type="presOf" srcId="{A731FBCB-74A5-4E75-97B7-91DD287A7D50}" destId="{12CF9236-3E11-4031-9246-A9EEED917EDA}" srcOrd="0" destOrd="0" presId="urn:microsoft.com/office/officeart/2005/8/layout/radial1"/>
    <dgm:cxn modelId="{8B354C54-724F-4CB4-9E08-A8BDA710A323}" type="presOf" srcId="{CE9CBB30-328A-49FA-AF3E-C8106B795A3F}" destId="{50B9A170-067A-4109-A96A-9318C6A9AB18}" srcOrd="0" destOrd="0" presId="urn:microsoft.com/office/officeart/2005/8/layout/radial1"/>
    <dgm:cxn modelId="{9FCCF45F-15E7-45F0-BF34-A92B0DB59096}" type="presOf" srcId="{E85797BD-A4E0-4DE2-B6C9-0DFB21173FAB}" destId="{11B9F171-4F7C-4C79-9099-DA95DFE98210}" srcOrd="0" destOrd="0" presId="urn:microsoft.com/office/officeart/2005/8/layout/radial1"/>
    <dgm:cxn modelId="{87D0FD68-7A22-499D-B636-4D21EB7B3FA7}" type="presOf" srcId="{45A90543-511D-45BC-9800-A95C3983C92C}" destId="{F4688D4F-F88E-4773-8CDE-2294B970B953}" srcOrd="0" destOrd="0" presId="urn:microsoft.com/office/officeart/2005/8/layout/radial1"/>
    <dgm:cxn modelId="{96A48970-EF67-4156-ABDA-04D91ECAB500}" srcId="{6900849C-B146-4444-AC4A-1E3F57B5C639}" destId="{82288C95-F650-49AB-A04E-7958FF9CB00D}" srcOrd="2" destOrd="0" parTransId="{E5541269-BD39-4716-A1C0-5B8FB79566A2}" sibTransId="{34376DE5-52EA-4689-B6D6-47969479675C}"/>
    <dgm:cxn modelId="{05D8FF7A-E1BD-4EF5-8C30-A7695D3353D6}" type="presOf" srcId="{6900849C-B146-4444-AC4A-1E3F57B5C639}" destId="{17708CE1-784D-400E-AA88-B1E8C4221D3C}" srcOrd="0" destOrd="0" presId="urn:microsoft.com/office/officeart/2005/8/layout/radial1"/>
    <dgm:cxn modelId="{BEA2EA89-3D3F-4CCD-8BDE-B32A5D6541F0}" type="presOf" srcId="{6476C23D-03D5-4BE3-93BE-34FC07ED7F2E}" destId="{21E8DBFB-8C36-4376-A439-CB1ACF159057}" srcOrd="0" destOrd="0" presId="urn:microsoft.com/office/officeart/2005/8/layout/radial1"/>
    <dgm:cxn modelId="{E4B14C94-03C2-471F-942E-21921CC32014}" type="presOf" srcId="{E85797BD-A4E0-4DE2-B6C9-0DFB21173FAB}" destId="{D02C4B64-3EBC-44FB-9A07-2771AC4AE68B}" srcOrd="1" destOrd="0" presId="urn:microsoft.com/office/officeart/2005/8/layout/radial1"/>
    <dgm:cxn modelId="{BA7FBB9A-77AA-4E7E-9F26-C5B372B6EFB7}" type="presOf" srcId="{491EB41F-561B-4923-9FDE-DB65AC3BFBBF}" destId="{7E68E942-A377-4306-B9CF-9470DDC82389}" srcOrd="0" destOrd="0" presId="urn:microsoft.com/office/officeart/2005/8/layout/radial1"/>
    <dgm:cxn modelId="{8F79BB9C-59B1-4F96-A8CE-3EFB6450B245}" srcId="{6900849C-B146-4444-AC4A-1E3F57B5C639}" destId="{CE9CBB30-328A-49FA-AF3E-C8106B795A3F}" srcOrd="4" destOrd="0" parTransId="{45A90543-511D-45BC-9800-A95C3983C92C}" sibTransId="{2F053C51-9E55-476A-99E3-F5E5C124ED9C}"/>
    <dgm:cxn modelId="{BC047BA1-508F-4F75-B1AD-6D9B0A9B82B7}" srcId="{6900849C-B146-4444-AC4A-1E3F57B5C639}" destId="{A731FBCB-74A5-4E75-97B7-91DD287A7D50}" srcOrd="0" destOrd="0" parTransId="{491EB41F-561B-4923-9FDE-DB65AC3BFBBF}" sibTransId="{0435B3B5-D2B3-4CF2-9997-642E83218A67}"/>
    <dgm:cxn modelId="{B7ECE3A5-3F84-47D7-99F2-949E7675DD79}" type="presOf" srcId="{F3ED753C-472E-406C-B306-73BC3393156F}" destId="{D95FA57C-9245-4819-987F-E658C1CEAB17}" srcOrd="1" destOrd="0" presId="urn:microsoft.com/office/officeart/2005/8/layout/radial1"/>
    <dgm:cxn modelId="{151EBBA6-4C11-4E80-92AC-8CDD10829D0F}" srcId="{DE76A0C0-09EE-49F7-9273-5F1B5777CCB5}" destId="{6900849C-B146-4444-AC4A-1E3F57B5C639}" srcOrd="0" destOrd="0" parTransId="{3C481682-9F5E-4858-A77C-A69BCED04DD0}" sibTransId="{EDD1A5F3-3F22-495B-9B97-CAD4C09DB83A}"/>
    <dgm:cxn modelId="{8DDE16CF-36F1-43A5-9187-2660DC594844}" type="presOf" srcId="{1E7AAFDC-6FEC-42D8-AB25-EEBBC1E2F5BF}" destId="{7D90F612-AE49-4816-9685-B50F02B1C1C3}" srcOrd="1" destOrd="0" presId="urn:microsoft.com/office/officeart/2005/8/layout/radial1"/>
    <dgm:cxn modelId="{3E2D9AD3-EFDD-440E-AFF3-B907F6B9EB28}" type="presOf" srcId="{A5D69C4D-03CE-4246-AC1F-88DFBD98CFDE}" destId="{BD6AD691-6D7B-4DE9-B5CF-07CFE2798E88}" srcOrd="0" destOrd="0" presId="urn:microsoft.com/office/officeart/2005/8/layout/radial1"/>
    <dgm:cxn modelId="{3D5641E3-F913-4B11-B8AA-2663A187F29A}" type="presOf" srcId="{DE76A0C0-09EE-49F7-9273-5F1B5777CCB5}" destId="{8945A4A9-1793-4F3E-95BB-A8EC742BC1F3}" srcOrd="0" destOrd="0" presId="urn:microsoft.com/office/officeart/2005/8/layout/radial1"/>
    <dgm:cxn modelId="{25898EF3-5DBD-493E-BC3A-CD629F469F36}" type="presOf" srcId="{1E7AAFDC-6FEC-42D8-AB25-EEBBC1E2F5BF}" destId="{D0B414F4-8CF5-4E67-8C22-C35983123B23}" srcOrd="0" destOrd="0" presId="urn:microsoft.com/office/officeart/2005/8/layout/radial1"/>
    <dgm:cxn modelId="{2CE6F3F5-8733-4F78-8826-8769FDA0FCD7}" type="presOf" srcId="{491EB41F-561B-4923-9FDE-DB65AC3BFBBF}" destId="{8F38EE06-65FC-43C9-90E3-E117F6CDABD6}" srcOrd="1" destOrd="0" presId="urn:microsoft.com/office/officeart/2005/8/layout/radial1"/>
    <dgm:cxn modelId="{3F5316F6-E9CB-4C62-B8A7-69A7E3F5744C}" type="presOf" srcId="{E5541269-BD39-4716-A1C0-5B8FB79566A2}" destId="{618154EF-0E63-4AA0-8E12-9C333D6A4689}" srcOrd="1" destOrd="0" presId="urn:microsoft.com/office/officeart/2005/8/layout/radial1"/>
    <dgm:cxn modelId="{EF0A7CFE-EC7D-459D-A981-466B1E5109AC}" type="presOf" srcId="{45A90543-511D-45BC-9800-A95C3983C92C}" destId="{B93CC7C6-4680-4871-A004-711AEB278D1B}" srcOrd="1" destOrd="0" presId="urn:microsoft.com/office/officeart/2005/8/layout/radial1"/>
    <dgm:cxn modelId="{E458C8A0-AF29-4310-8228-CA13EE11721B}" type="presParOf" srcId="{8945A4A9-1793-4F3E-95BB-A8EC742BC1F3}" destId="{17708CE1-784D-400E-AA88-B1E8C4221D3C}" srcOrd="0" destOrd="0" presId="urn:microsoft.com/office/officeart/2005/8/layout/radial1"/>
    <dgm:cxn modelId="{F0FC8194-257C-45AB-9E52-AC4E17B4B4D8}" type="presParOf" srcId="{8945A4A9-1793-4F3E-95BB-A8EC742BC1F3}" destId="{7E68E942-A377-4306-B9CF-9470DDC82389}" srcOrd="1" destOrd="0" presId="urn:microsoft.com/office/officeart/2005/8/layout/radial1"/>
    <dgm:cxn modelId="{86686E43-EB10-4A35-A568-69EAB6D51140}" type="presParOf" srcId="{7E68E942-A377-4306-B9CF-9470DDC82389}" destId="{8F38EE06-65FC-43C9-90E3-E117F6CDABD6}" srcOrd="0" destOrd="0" presId="urn:microsoft.com/office/officeart/2005/8/layout/radial1"/>
    <dgm:cxn modelId="{B5082E18-0414-47F4-902D-53AB75A48652}" type="presParOf" srcId="{8945A4A9-1793-4F3E-95BB-A8EC742BC1F3}" destId="{12CF9236-3E11-4031-9246-A9EEED917EDA}" srcOrd="2" destOrd="0" presId="urn:microsoft.com/office/officeart/2005/8/layout/radial1"/>
    <dgm:cxn modelId="{0F038BDE-064B-41B9-9B33-EC17733C7E3C}" type="presParOf" srcId="{8945A4A9-1793-4F3E-95BB-A8EC742BC1F3}" destId="{11B9F171-4F7C-4C79-9099-DA95DFE98210}" srcOrd="3" destOrd="0" presId="urn:microsoft.com/office/officeart/2005/8/layout/radial1"/>
    <dgm:cxn modelId="{5E1B0561-7A37-4187-9B67-EC3B6418C0AB}" type="presParOf" srcId="{11B9F171-4F7C-4C79-9099-DA95DFE98210}" destId="{D02C4B64-3EBC-44FB-9A07-2771AC4AE68B}" srcOrd="0" destOrd="0" presId="urn:microsoft.com/office/officeart/2005/8/layout/radial1"/>
    <dgm:cxn modelId="{6E562643-50BF-43E2-A301-6B236E1382B5}" type="presParOf" srcId="{8945A4A9-1793-4F3E-95BB-A8EC742BC1F3}" destId="{21E8DBFB-8C36-4376-A439-CB1ACF159057}" srcOrd="4" destOrd="0" presId="urn:microsoft.com/office/officeart/2005/8/layout/radial1"/>
    <dgm:cxn modelId="{A8EFA7CA-3E81-43C3-8749-0AFFBDCD37FA}" type="presParOf" srcId="{8945A4A9-1793-4F3E-95BB-A8EC742BC1F3}" destId="{27DEFA47-223A-46B6-9A41-B43D85FE376D}" srcOrd="5" destOrd="0" presId="urn:microsoft.com/office/officeart/2005/8/layout/radial1"/>
    <dgm:cxn modelId="{305C3BAA-2612-4EB7-93FF-433B49051FE4}" type="presParOf" srcId="{27DEFA47-223A-46B6-9A41-B43D85FE376D}" destId="{618154EF-0E63-4AA0-8E12-9C333D6A4689}" srcOrd="0" destOrd="0" presId="urn:microsoft.com/office/officeart/2005/8/layout/radial1"/>
    <dgm:cxn modelId="{3BCB3A40-0048-4DF4-874B-919D8E18C2CC}" type="presParOf" srcId="{8945A4A9-1793-4F3E-95BB-A8EC742BC1F3}" destId="{D0BD0949-512A-4352-801C-3E747C00DBA3}" srcOrd="6" destOrd="0" presId="urn:microsoft.com/office/officeart/2005/8/layout/radial1"/>
    <dgm:cxn modelId="{BB0DA3F4-CE67-4D5F-8D6E-A0892A86B93D}" type="presParOf" srcId="{8945A4A9-1793-4F3E-95BB-A8EC742BC1F3}" destId="{D0B414F4-8CF5-4E67-8C22-C35983123B23}" srcOrd="7" destOrd="0" presId="urn:microsoft.com/office/officeart/2005/8/layout/radial1"/>
    <dgm:cxn modelId="{3137E76C-9FCC-45B9-A924-507053B87836}" type="presParOf" srcId="{D0B414F4-8CF5-4E67-8C22-C35983123B23}" destId="{7D90F612-AE49-4816-9685-B50F02B1C1C3}" srcOrd="0" destOrd="0" presId="urn:microsoft.com/office/officeart/2005/8/layout/radial1"/>
    <dgm:cxn modelId="{0AE90026-3558-4382-B040-477C5B6B4323}" type="presParOf" srcId="{8945A4A9-1793-4F3E-95BB-A8EC742BC1F3}" destId="{BD6AD691-6D7B-4DE9-B5CF-07CFE2798E88}" srcOrd="8" destOrd="0" presId="urn:microsoft.com/office/officeart/2005/8/layout/radial1"/>
    <dgm:cxn modelId="{0CC1A903-5090-4635-A33A-32774B528904}" type="presParOf" srcId="{8945A4A9-1793-4F3E-95BB-A8EC742BC1F3}" destId="{F4688D4F-F88E-4773-8CDE-2294B970B953}" srcOrd="9" destOrd="0" presId="urn:microsoft.com/office/officeart/2005/8/layout/radial1"/>
    <dgm:cxn modelId="{8C07CCD1-9CFF-4722-9A9C-8EE04FE66EAF}" type="presParOf" srcId="{F4688D4F-F88E-4773-8CDE-2294B970B953}" destId="{B93CC7C6-4680-4871-A004-711AEB278D1B}" srcOrd="0" destOrd="0" presId="urn:microsoft.com/office/officeart/2005/8/layout/radial1"/>
    <dgm:cxn modelId="{154BEEAE-F4ED-40D7-A544-3CEB5B1A98DC}" type="presParOf" srcId="{8945A4A9-1793-4F3E-95BB-A8EC742BC1F3}" destId="{50B9A170-067A-4109-A96A-9318C6A9AB18}" srcOrd="10" destOrd="0" presId="urn:microsoft.com/office/officeart/2005/8/layout/radial1"/>
    <dgm:cxn modelId="{94491218-888A-4E84-BD63-67575F1CEB94}" type="presParOf" srcId="{8945A4A9-1793-4F3E-95BB-A8EC742BC1F3}" destId="{C022A010-EDDF-4AFD-B1E7-4B3234EFE450}" srcOrd="11" destOrd="0" presId="urn:microsoft.com/office/officeart/2005/8/layout/radial1"/>
    <dgm:cxn modelId="{E7A43AF0-3688-4588-B089-FD46E27B42F1}" type="presParOf" srcId="{C022A010-EDDF-4AFD-B1E7-4B3234EFE450}" destId="{D95FA57C-9245-4819-987F-E658C1CEAB17}" srcOrd="0" destOrd="0" presId="urn:microsoft.com/office/officeart/2005/8/layout/radial1"/>
    <dgm:cxn modelId="{500475BF-E659-4E2F-933F-ED5F56FF5D57}" type="presParOf" srcId="{8945A4A9-1793-4F3E-95BB-A8EC742BC1F3}" destId="{7904012F-A01E-4F69-825D-CCB0A120DEE0}" srcOrd="12" destOrd="0" presId="urn:microsoft.com/office/officeart/2005/8/layout/radial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09710F7-0E4B-42D7-96B7-FDDDA3A39EC2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4482AA8-4F4F-44B6-B277-74CF662DB14C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What? </a:t>
          </a:r>
        </a:p>
      </dgm:t>
    </dgm:pt>
    <dgm:pt modelId="{98482DEB-B586-4B72-A451-65902D7759DF}" type="parTrans" cxnId="{0D28C28B-6D84-4409-9F84-32CC56F4F7F6}">
      <dgm:prSet/>
      <dgm:spPr/>
      <dgm:t>
        <a:bodyPr/>
        <a:lstStyle/>
        <a:p>
          <a:endParaRPr lang="en-GB"/>
        </a:p>
      </dgm:t>
    </dgm:pt>
    <dgm:pt modelId="{4B123254-FAEB-4C50-83BE-E451D0F610D8}" type="sibTrans" cxnId="{0D28C28B-6D84-4409-9F84-32CC56F4F7F6}">
      <dgm:prSet/>
      <dgm:spPr/>
      <dgm:t>
        <a:bodyPr/>
        <a:lstStyle/>
        <a:p>
          <a:endParaRPr lang="en-GB"/>
        </a:p>
      </dgm:t>
    </dgm:pt>
    <dgm:pt modelId="{FE61A332-5B0E-4458-A233-9C9FF5231CC2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From whom?</a:t>
          </a:r>
        </a:p>
      </dgm:t>
    </dgm:pt>
    <dgm:pt modelId="{53F21B2A-FDC3-40EF-85CB-C2969E798ACB}" type="parTrans" cxnId="{9A483849-4F54-442E-91BC-36D5D728A4E3}">
      <dgm:prSet/>
      <dgm:spPr/>
      <dgm:t>
        <a:bodyPr/>
        <a:lstStyle/>
        <a:p>
          <a:endParaRPr lang="en-GB"/>
        </a:p>
      </dgm:t>
    </dgm:pt>
    <dgm:pt modelId="{CEA776D4-9D9A-4705-B181-54A72C2B16B0}" type="sibTrans" cxnId="{9A483849-4F54-442E-91BC-36D5D728A4E3}">
      <dgm:prSet/>
      <dgm:spPr/>
      <dgm:t>
        <a:bodyPr/>
        <a:lstStyle/>
        <a:p>
          <a:endParaRPr lang="en-GB"/>
        </a:p>
      </dgm:t>
    </dgm:pt>
    <dgm:pt modelId="{2FEBFA5B-7F2B-403C-8250-4A65196A7859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dirty="0"/>
            <a:t>Assignment in other country; not programme objective, but strongly encouraged</a:t>
          </a:r>
        </a:p>
      </dgm:t>
    </dgm:pt>
    <dgm:pt modelId="{23537BA8-93A9-482C-8F33-37B6DFDFFDC2}" type="parTrans" cxnId="{21321360-AF97-475B-9A55-FC4B20DF6F85}">
      <dgm:prSet/>
      <dgm:spPr/>
      <dgm:t>
        <a:bodyPr/>
        <a:lstStyle/>
        <a:p>
          <a:endParaRPr lang="en-GB"/>
        </a:p>
      </dgm:t>
    </dgm:pt>
    <dgm:pt modelId="{4CEC606A-EA1D-4277-A70E-0310DDE7237A}" type="sibTrans" cxnId="{21321360-AF97-475B-9A55-FC4B20DF6F85}">
      <dgm:prSet/>
      <dgm:spPr/>
      <dgm:t>
        <a:bodyPr/>
        <a:lstStyle/>
        <a:p>
          <a:endParaRPr lang="en-GB"/>
        </a:p>
      </dgm:t>
    </dgm:pt>
    <dgm:pt modelId="{1E184683-BC27-452C-8F97-6CB268AB143A}">
      <dgm:prSet phldrT="[Text]"/>
      <dgm:spPr/>
      <dgm:t>
        <a:bodyPr/>
        <a:lstStyle/>
        <a:p>
          <a:r>
            <a:rPr lang="en-GB" dirty="0"/>
            <a:t>ECDC, WHO, GOARN, Epicentre, MSF etc</a:t>
          </a:r>
        </a:p>
      </dgm:t>
    </dgm:pt>
    <dgm:pt modelId="{A6EA13B8-E6F4-420D-AD25-96C7F207A8F3}" type="parTrans" cxnId="{CA1E558D-31E4-41BD-ADAD-8D2A9C94E999}">
      <dgm:prSet/>
      <dgm:spPr/>
      <dgm:t>
        <a:bodyPr/>
        <a:lstStyle/>
        <a:p>
          <a:endParaRPr lang="en-GB"/>
        </a:p>
      </dgm:t>
    </dgm:pt>
    <dgm:pt modelId="{A4D0F741-4588-4F04-831C-66A3381E7EED}" type="sibTrans" cxnId="{CA1E558D-31E4-41BD-ADAD-8D2A9C94E999}">
      <dgm:prSet/>
      <dgm:spPr/>
      <dgm:t>
        <a:bodyPr/>
        <a:lstStyle/>
        <a:p>
          <a:endParaRPr lang="en-GB"/>
        </a:p>
      </dgm:t>
    </dgm:pt>
    <dgm:pt modelId="{CFCD1764-F81E-4E09-9542-66B3A0741C13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How long?</a:t>
          </a:r>
        </a:p>
      </dgm:t>
    </dgm:pt>
    <dgm:pt modelId="{909A39D9-1D1F-4BE2-9F82-F9FEF03CCD19}" type="parTrans" cxnId="{5B43BF66-7623-4B98-8BCE-DCAAA2EEA3C6}">
      <dgm:prSet/>
      <dgm:spPr/>
      <dgm:t>
        <a:bodyPr/>
        <a:lstStyle/>
        <a:p>
          <a:endParaRPr lang="en-GB"/>
        </a:p>
      </dgm:t>
    </dgm:pt>
    <dgm:pt modelId="{E1C29757-97CD-4B28-9995-0C4F76959617}" type="sibTrans" cxnId="{5B43BF66-7623-4B98-8BCE-DCAAA2EEA3C6}">
      <dgm:prSet/>
      <dgm:spPr/>
      <dgm:t>
        <a:bodyPr/>
        <a:lstStyle/>
        <a:p>
          <a:endParaRPr lang="en-GB"/>
        </a:p>
      </dgm:t>
    </dgm:pt>
    <dgm:pt modelId="{20CABF81-855B-4006-9815-F443FE028BD2}">
      <dgm:prSet phldrT="[Text]"/>
      <dgm:spPr/>
      <dgm:t>
        <a:bodyPr/>
        <a:lstStyle/>
        <a:p>
          <a:r>
            <a:rPr lang="en-GB" dirty="0"/>
            <a:t>4-8 weeks</a:t>
          </a:r>
        </a:p>
      </dgm:t>
    </dgm:pt>
    <dgm:pt modelId="{F0E08A29-3003-4FD9-95CC-C387FB9A40D0}" type="parTrans" cxnId="{7D7E5B57-FB11-48E7-9FEC-06E00F6C99D4}">
      <dgm:prSet/>
      <dgm:spPr/>
      <dgm:t>
        <a:bodyPr/>
        <a:lstStyle/>
        <a:p>
          <a:endParaRPr lang="en-GB"/>
        </a:p>
      </dgm:t>
    </dgm:pt>
    <dgm:pt modelId="{852B7136-6F36-4DA7-932A-4B43B7D9B54E}" type="sibTrans" cxnId="{7D7E5B57-FB11-48E7-9FEC-06E00F6C99D4}">
      <dgm:prSet/>
      <dgm:spPr/>
      <dgm:t>
        <a:bodyPr/>
        <a:lstStyle/>
        <a:p>
          <a:endParaRPr lang="en-GB"/>
        </a:p>
      </dgm:t>
    </dgm:pt>
    <dgm:pt modelId="{01B323C4-6FC9-459E-93EE-8B19100627A8}" type="pres">
      <dgm:prSet presAssocID="{A09710F7-0E4B-42D7-96B7-FDDDA3A39EC2}" presName="linear" presStyleCnt="0">
        <dgm:presLayoutVars>
          <dgm:dir/>
          <dgm:animLvl val="lvl"/>
          <dgm:resizeHandles val="exact"/>
        </dgm:presLayoutVars>
      </dgm:prSet>
      <dgm:spPr/>
    </dgm:pt>
    <dgm:pt modelId="{BC2C7E37-4110-4C33-A0AF-43D2323908E5}" type="pres">
      <dgm:prSet presAssocID="{54482AA8-4F4F-44B6-B277-74CF662DB14C}" presName="parentLin" presStyleCnt="0"/>
      <dgm:spPr/>
    </dgm:pt>
    <dgm:pt modelId="{C4F8C969-1CF4-4BEA-A49B-A4A2E33746F2}" type="pres">
      <dgm:prSet presAssocID="{54482AA8-4F4F-44B6-B277-74CF662DB14C}" presName="parentLeftMargin" presStyleLbl="node1" presStyleIdx="0" presStyleCnt="3"/>
      <dgm:spPr/>
    </dgm:pt>
    <dgm:pt modelId="{C04FADC9-3B04-496C-8AEE-180532C1C157}" type="pres">
      <dgm:prSet presAssocID="{54482AA8-4F4F-44B6-B277-74CF662DB14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D3A5EFF-CDAF-44F9-BB35-52E4143FDBAA}" type="pres">
      <dgm:prSet presAssocID="{54482AA8-4F4F-44B6-B277-74CF662DB14C}" presName="negativeSpace" presStyleCnt="0"/>
      <dgm:spPr/>
    </dgm:pt>
    <dgm:pt modelId="{5AD082A7-3BC2-4716-BE08-9808FCCA77E8}" type="pres">
      <dgm:prSet presAssocID="{54482AA8-4F4F-44B6-B277-74CF662DB14C}" presName="childText" presStyleLbl="conFgAcc1" presStyleIdx="0" presStyleCnt="3">
        <dgm:presLayoutVars>
          <dgm:bulletEnabled val="1"/>
        </dgm:presLayoutVars>
      </dgm:prSet>
      <dgm:spPr/>
    </dgm:pt>
    <dgm:pt modelId="{F166B947-A371-43E9-912A-E443B0DB966B}" type="pres">
      <dgm:prSet presAssocID="{4B123254-FAEB-4C50-83BE-E451D0F610D8}" presName="spaceBetweenRectangles" presStyleCnt="0"/>
      <dgm:spPr/>
    </dgm:pt>
    <dgm:pt modelId="{C61D2522-B021-42AC-AF71-D9F13B000062}" type="pres">
      <dgm:prSet presAssocID="{FE61A332-5B0E-4458-A233-9C9FF5231CC2}" presName="parentLin" presStyleCnt="0"/>
      <dgm:spPr/>
    </dgm:pt>
    <dgm:pt modelId="{810A66F3-E818-479D-9C88-83B4F4383926}" type="pres">
      <dgm:prSet presAssocID="{FE61A332-5B0E-4458-A233-9C9FF5231CC2}" presName="parentLeftMargin" presStyleLbl="node1" presStyleIdx="0" presStyleCnt="3"/>
      <dgm:spPr/>
    </dgm:pt>
    <dgm:pt modelId="{E630E3E3-E5E2-4DD3-8BE5-1DF7E83B55E1}" type="pres">
      <dgm:prSet presAssocID="{FE61A332-5B0E-4458-A233-9C9FF5231CC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5C9E49A-8F85-45CD-8942-44948E3D2864}" type="pres">
      <dgm:prSet presAssocID="{FE61A332-5B0E-4458-A233-9C9FF5231CC2}" presName="negativeSpace" presStyleCnt="0"/>
      <dgm:spPr/>
    </dgm:pt>
    <dgm:pt modelId="{51843F6E-7AF0-4F6D-BC5A-320ACECD0C1E}" type="pres">
      <dgm:prSet presAssocID="{FE61A332-5B0E-4458-A233-9C9FF5231CC2}" presName="childText" presStyleLbl="conFgAcc1" presStyleIdx="1" presStyleCnt="3">
        <dgm:presLayoutVars>
          <dgm:bulletEnabled val="1"/>
        </dgm:presLayoutVars>
      </dgm:prSet>
      <dgm:spPr/>
    </dgm:pt>
    <dgm:pt modelId="{0A3F174F-75EF-4436-BA5E-D70A42FCF0BF}" type="pres">
      <dgm:prSet presAssocID="{CEA776D4-9D9A-4705-B181-54A72C2B16B0}" presName="spaceBetweenRectangles" presStyleCnt="0"/>
      <dgm:spPr/>
    </dgm:pt>
    <dgm:pt modelId="{9D652E62-2BF7-4600-9DF7-9498CBA9DC5B}" type="pres">
      <dgm:prSet presAssocID="{CFCD1764-F81E-4E09-9542-66B3A0741C13}" presName="parentLin" presStyleCnt="0"/>
      <dgm:spPr/>
    </dgm:pt>
    <dgm:pt modelId="{1CECE9B1-BAAC-47A4-864A-E1469B4D80AE}" type="pres">
      <dgm:prSet presAssocID="{CFCD1764-F81E-4E09-9542-66B3A0741C13}" presName="parentLeftMargin" presStyleLbl="node1" presStyleIdx="1" presStyleCnt="3"/>
      <dgm:spPr/>
    </dgm:pt>
    <dgm:pt modelId="{C7FC989E-4820-4D95-BD14-6A9C460FDA35}" type="pres">
      <dgm:prSet presAssocID="{CFCD1764-F81E-4E09-9542-66B3A0741C1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3092847-CA54-424B-948A-27B1DD47E4FA}" type="pres">
      <dgm:prSet presAssocID="{CFCD1764-F81E-4E09-9542-66B3A0741C13}" presName="negativeSpace" presStyleCnt="0"/>
      <dgm:spPr/>
    </dgm:pt>
    <dgm:pt modelId="{EC96C77F-15C9-44CD-AD2D-403062366895}" type="pres">
      <dgm:prSet presAssocID="{CFCD1764-F81E-4E09-9542-66B3A0741C1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3FB890A-F744-4F7C-B01C-B3CECC57B746}" type="presOf" srcId="{20CABF81-855B-4006-9815-F443FE028BD2}" destId="{EC96C77F-15C9-44CD-AD2D-403062366895}" srcOrd="0" destOrd="0" presId="urn:microsoft.com/office/officeart/2005/8/layout/list1"/>
    <dgm:cxn modelId="{6493FA0C-D163-476C-8155-219CD7C576A3}" type="presOf" srcId="{CFCD1764-F81E-4E09-9542-66B3A0741C13}" destId="{C7FC989E-4820-4D95-BD14-6A9C460FDA35}" srcOrd="1" destOrd="0" presId="urn:microsoft.com/office/officeart/2005/8/layout/list1"/>
    <dgm:cxn modelId="{A6E7881A-046F-4822-AB6A-97A8EAC7BB8F}" type="presOf" srcId="{FE61A332-5B0E-4458-A233-9C9FF5231CC2}" destId="{E630E3E3-E5E2-4DD3-8BE5-1DF7E83B55E1}" srcOrd="1" destOrd="0" presId="urn:microsoft.com/office/officeart/2005/8/layout/list1"/>
    <dgm:cxn modelId="{AF740B25-9E13-461A-985C-5599345EAC63}" type="presOf" srcId="{A09710F7-0E4B-42D7-96B7-FDDDA3A39EC2}" destId="{01B323C4-6FC9-459E-93EE-8B19100627A8}" srcOrd="0" destOrd="0" presId="urn:microsoft.com/office/officeart/2005/8/layout/list1"/>
    <dgm:cxn modelId="{E4C47E36-082E-4EAA-9267-E43C3FE7E4FD}" type="presOf" srcId="{2FEBFA5B-7F2B-403C-8250-4A65196A7859}" destId="{5AD082A7-3BC2-4716-BE08-9808FCCA77E8}" srcOrd="0" destOrd="0" presId="urn:microsoft.com/office/officeart/2005/8/layout/list1"/>
    <dgm:cxn modelId="{9A483849-4F54-442E-91BC-36D5D728A4E3}" srcId="{A09710F7-0E4B-42D7-96B7-FDDDA3A39EC2}" destId="{FE61A332-5B0E-4458-A233-9C9FF5231CC2}" srcOrd="1" destOrd="0" parTransId="{53F21B2A-FDC3-40EF-85CB-C2969E798ACB}" sibTransId="{CEA776D4-9D9A-4705-B181-54A72C2B16B0}"/>
    <dgm:cxn modelId="{7D7E5B57-FB11-48E7-9FEC-06E00F6C99D4}" srcId="{CFCD1764-F81E-4E09-9542-66B3A0741C13}" destId="{20CABF81-855B-4006-9815-F443FE028BD2}" srcOrd="0" destOrd="0" parTransId="{F0E08A29-3003-4FD9-95CC-C387FB9A40D0}" sibTransId="{852B7136-6F36-4DA7-932A-4B43B7D9B54E}"/>
    <dgm:cxn modelId="{21321360-AF97-475B-9A55-FC4B20DF6F85}" srcId="{54482AA8-4F4F-44B6-B277-74CF662DB14C}" destId="{2FEBFA5B-7F2B-403C-8250-4A65196A7859}" srcOrd="0" destOrd="0" parTransId="{23537BA8-93A9-482C-8F33-37B6DFDFFDC2}" sibTransId="{4CEC606A-EA1D-4277-A70E-0310DDE7237A}"/>
    <dgm:cxn modelId="{5B43BF66-7623-4B98-8BCE-DCAAA2EEA3C6}" srcId="{A09710F7-0E4B-42D7-96B7-FDDDA3A39EC2}" destId="{CFCD1764-F81E-4E09-9542-66B3A0741C13}" srcOrd="2" destOrd="0" parTransId="{909A39D9-1D1F-4BE2-9F82-F9FEF03CCD19}" sibTransId="{E1C29757-97CD-4B28-9995-0C4F76959617}"/>
    <dgm:cxn modelId="{9407D172-759E-491D-9183-2485995B4617}" type="presOf" srcId="{54482AA8-4F4F-44B6-B277-74CF662DB14C}" destId="{C4F8C969-1CF4-4BEA-A49B-A4A2E33746F2}" srcOrd="0" destOrd="0" presId="urn:microsoft.com/office/officeart/2005/8/layout/list1"/>
    <dgm:cxn modelId="{0D28C28B-6D84-4409-9F84-32CC56F4F7F6}" srcId="{A09710F7-0E4B-42D7-96B7-FDDDA3A39EC2}" destId="{54482AA8-4F4F-44B6-B277-74CF662DB14C}" srcOrd="0" destOrd="0" parTransId="{98482DEB-B586-4B72-A451-65902D7759DF}" sibTransId="{4B123254-FAEB-4C50-83BE-E451D0F610D8}"/>
    <dgm:cxn modelId="{CA1E558D-31E4-41BD-ADAD-8D2A9C94E999}" srcId="{FE61A332-5B0E-4458-A233-9C9FF5231CC2}" destId="{1E184683-BC27-452C-8F97-6CB268AB143A}" srcOrd="0" destOrd="0" parTransId="{A6EA13B8-E6F4-420D-AD25-96C7F207A8F3}" sibTransId="{A4D0F741-4588-4F04-831C-66A3381E7EED}"/>
    <dgm:cxn modelId="{230AADB0-2068-4102-A1C1-C8FE3AA5CFC8}" type="presOf" srcId="{1E184683-BC27-452C-8F97-6CB268AB143A}" destId="{51843F6E-7AF0-4F6D-BC5A-320ACECD0C1E}" srcOrd="0" destOrd="0" presId="urn:microsoft.com/office/officeart/2005/8/layout/list1"/>
    <dgm:cxn modelId="{5761BEC9-9A29-4B8A-B47A-85F54E6418A5}" type="presOf" srcId="{CFCD1764-F81E-4E09-9542-66B3A0741C13}" destId="{1CECE9B1-BAAC-47A4-864A-E1469B4D80AE}" srcOrd="0" destOrd="0" presId="urn:microsoft.com/office/officeart/2005/8/layout/list1"/>
    <dgm:cxn modelId="{F23F56D2-CB12-46DC-978F-C6047F1A001C}" type="presOf" srcId="{FE61A332-5B0E-4458-A233-9C9FF5231CC2}" destId="{810A66F3-E818-479D-9C88-83B4F4383926}" srcOrd="0" destOrd="0" presId="urn:microsoft.com/office/officeart/2005/8/layout/list1"/>
    <dgm:cxn modelId="{8A1C90F9-6E83-4DD4-8513-C8891F997BF5}" type="presOf" srcId="{54482AA8-4F4F-44B6-B277-74CF662DB14C}" destId="{C04FADC9-3B04-496C-8AEE-180532C1C157}" srcOrd="1" destOrd="0" presId="urn:microsoft.com/office/officeart/2005/8/layout/list1"/>
    <dgm:cxn modelId="{0454BEEE-1B08-4806-B2B3-84BC2FDF8C72}" type="presParOf" srcId="{01B323C4-6FC9-459E-93EE-8B19100627A8}" destId="{BC2C7E37-4110-4C33-A0AF-43D2323908E5}" srcOrd="0" destOrd="0" presId="urn:microsoft.com/office/officeart/2005/8/layout/list1"/>
    <dgm:cxn modelId="{6DD2823D-9AE7-4862-B5EA-61345512C475}" type="presParOf" srcId="{BC2C7E37-4110-4C33-A0AF-43D2323908E5}" destId="{C4F8C969-1CF4-4BEA-A49B-A4A2E33746F2}" srcOrd="0" destOrd="0" presId="urn:microsoft.com/office/officeart/2005/8/layout/list1"/>
    <dgm:cxn modelId="{E7EE3A78-854C-43B6-AD35-2D532DE5184D}" type="presParOf" srcId="{BC2C7E37-4110-4C33-A0AF-43D2323908E5}" destId="{C04FADC9-3B04-496C-8AEE-180532C1C157}" srcOrd="1" destOrd="0" presId="urn:microsoft.com/office/officeart/2005/8/layout/list1"/>
    <dgm:cxn modelId="{501E677B-603F-4B6D-B51C-4A493A3A7E53}" type="presParOf" srcId="{01B323C4-6FC9-459E-93EE-8B19100627A8}" destId="{9D3A5EFF-CDAF-44F9-BB35-52E4143FDBAA}" srcOrd="1" destOrd="0" presId="urn:microsoft.com/office/officeart/2005/8/layout/list1"/>
    <dgm:cxn modelId="{AC5BF7A9-FEB3-41FB-8426-6FD32B816470}" type="presParOf" srcId="{01B323C4-6FC9-459E-93EE-8B19100627A8}" destId="{5AD082A7-3BC2-4716-BE08-9808FCCA77E8}" srcOrd="2" destOrd="0" presId="urn:microsoft.com/office/officeart/2005/8/layout/list1"/>
    <dgm:cxn modelId="{3898F6A2-EBA2-4A50-9B57-2062B7E3E237}" type="presParOf" srcId="{01B323C4-6FC9-459E-93EE-8B19100627A8}" destId="{F166B947-A371-43E9-912A-E443B0DB966B}" srcOrd="3" destOrd="0" presId="urn:microsoft.com/office/officeart/2005/8/layout/list1"/>
    <dgm:cxn modelId="{D1D7CD7E-AEAF-49CC-AA16-F0E47D7D50DE}" type="presParOf" srcId="{01B323C4-6FC9-459E-93EE-8B19100627A8}" destId="{C61D2522-B021-42AC-AF71-D9F13B000062}" srcOrd="4" destOrd="0" presId="urn:microsoft.com/office/officeart/2005/8/layout/list1"/>
    <dgm:cxn modelId="{5C3277B3-CD52-4F41-A30B-6F6A5128C14F}" type="presParOf" srcId="{C61D2522-B021-42AC-AF71-D9F13B000062}" destId="{810A66F3-E818-479D-9C88-83B4F4383926}" srcOrd="0" destOrd="0" presId="urn:microsoft.com/office/officeart/2005/8/layout/list1"/>
    <dgm:cxn modelId="{7B466533-66A8-478E-84A5-BCB8C8ECD830}" type="presParOf" srcId="{C61D2522-B021-42AC-AF71-D9F13B000062}" destId="{E630E3E3-E5E2-4DD3-8BE5-1DF7E83B55E1}" srcOrd="1" destOrd="0" presId="urn:microsoft.com/office/officeart/2005/8/layout/list1"/>
    <dgm:cxn modelId="{0524A2ED-A2D3-4538-BFE9-93AE11ACE069}" type="presParOf" srcId="{01B323C4-6FC9-459E-93EE-8B19100627A8}" destId="{F5C9E49A-8F85-45CD-8942-44948E3D2864}" srcOrd="5" destOrd="0" presId="urn:microsoft.com/office/officeart/2005/8/layout/list1"/>
    <dgm:cxn modelId="{95269276-75F2-448B-93D7-263733F788CF}" type="presParOf" srcId="{01B323C4-6FC9-459E-93EE-8B19100627A8}" destId="{51843F6E-7AF0-4F6D-BC5A-320ACECD0C1E}" srcOrd="6" destOrd="0" presId="urn:microsoft.com/office/officeart/2005/8/layout/list1"/>
    <dgm:cxn modelId="{93C1B538-8A54-4FD9-B034-AC095B7F6157}" type="presParOf" srcId="{01B323C4-6FC9-459E-93EE-8B19100627A8}" destId="{0A3F174F-75EF-4436-BA5E-D70A42FCF0BF}" srcOrd="7" destOrd="0" presId="urn:microsoft.com/office/officeart/2005/8/layout/list1"/>
    <dgm:cxn modelId="{2B6468D5-B313-4AC3-8D6A-8B63C6A9DCE8}" type="presParOf" srcId="{01B323C4-6FC9-459E-93EE-8B19100627A8}" destId="{9D652E62-2BF7-4600-9DF7-9498CBA9DC5B}" srcOrd="8" destOrd="0" presId="urn:microsoft.com/office/officeart/2005/8/layout/list1"/>
    <dgm:cxn modelId="{AB55C515-7ADA-4334-8833-BEF5226CD1AB}" type="presParOf" srcId="{9D652E62-2BF7-4600-9DF7-9498CBA9DC5B}" destId="{1CECE9B1-BAAC-47A4-864A-E1469B4D80AE}" srcOrd="0" destOrd="0" presId="urn:microsoft.com/office/officeart/2005/8/layout/list1"/>
    <dgm:cxn modelId="{04F9895A-469B-4234-9AD4-3B4040B9074D}" type="presParOf" srcId="{9D652E62-2BF7-4600-9DF7-9498CBA9DC5B}" destId="{C7FC989E-4820-4D95-BD14-6A9C460FDA35}" srcOrd="1" destOrd="0" presId="urn:microsoft.com/office/officeart/2005/8/layout/list1"/>
    <dgm:cxn modelId="{E3F6099F-9EFE-4BD8-A4C9-55DAE6545771}" type="presParOf" srcId="{01B323C4-6FC9-459E-93EE-8B19100627A8}" destId="{53092847-CA54-424B-948A-27B1DD47E4FA}" srcOrd="9" destOrd="0" presId="urn:microsoft.com/office/officeart/2005/8/layout/list1"/>
    <dgm:cxn modelId="{23CF6611-ED2A-49C3-9AED-E752518DF46F}" type="presParOf" srcId="{01B323C4-6FC9-459E-93EE-8B19100627A8}" destId="{EC96C77F-15C9-44CD-AD2D-40306236689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E76A0C0-09EE-49F7-9273-5F1B5777CCB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00849C-B146-4444-AC4A-1E3F57B5C63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EPIET</a:t>
          </a:r>
        </a:p>
        <a:p>
          <a:r>
            <a:rPr lang="en-GB" sz="1600" dirty="0">
              <a:solidFill>
                <a:schemeClr val="tx1"/>
              </a:solidFill>
            </a:rPr>
            <a:t>EUPHEM</a:t>
          </a:r>
        </a:p>
      </dgm:t>
    </dgm:pt>
    <dgm:pt modelId="{3C481682-9F5E-4858-A77C-A69BCED04DD0}" type="parTrans" cxnId="{151EBBA6-4C11-4E80-92AC-8CDD10829D0F}">
      <dgm:prSet/>
      <dgm:spPr/>
      <dgm:t>
        <a:bodyPr/>
        <a:lstStyle/>
        <a:p>
          <a:endParaRPr lang="en-GB" sz="1400"/>
        </a:p>
      </dgm:t>
    </dgm:pt>
    <dgm:pt modelId="{EDD1A5F3-3F22-495B-9B97-CAD4C09DB83A}" type="sibTrans" cxnId="{151EBBA6-4C11-4E80-92AC-8CDD10829D0F}">
      <dgm:prSet/>
      <dgm:spPr/>
      <dgm:t>
        <a:bodyPr/>
        <a:lstStyle/>
        <a:p>
          <a:endParaRPr lang="en-GB" sz="1400"/>
        </a:p>
      </dgm:t>
    </dgm:pt>
    <dgm:pt modelId="{6476C23D-03D5-4BE3-93BE-34FC07ED7F2E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Modules &amp; ESCAIDE</a:t>
          </a:r>
        </a:p>
      </dgm:t>
    </dgm:pt>
    <dgm:pt modelId="{E85797BD-A4E0-4DE2-B6C9-0DFB21173FAB}" type="parTrans" cxnId="{072E0411-E4DA-48BC-8175-0514480F757B}">
      <dgm:prSet custT="1"/>
      <dgm:spPr/>
      <dgm:t>
        <a:bodyPr/>
        <a:lstStyle/>
        <a:p>
          <a:endParaRPr lang="en-GB" sz="1400"/>
        </a:p>
      </dgm:t>
    </dgm:pt>
    <dgm:pt modelId="{79185A2C-B855-4D11-ADD4-EB8C1F3F2EDB}" type="sibTrans" cxnId="{072E0411-E4DA-48BC-8175-0514480F757B}">
      <dgm:prSet/>
      <dgm:spPr/>
      <dgm:t>
        <a:bodyPr/>
        <a:lstStyle/>
        <a:p>
          <a:endParaRPr lang="en-GB" sz="1400"/>
        </a:p>
      </dgm:t>
    </dgm:pt>
    <dgm:pt modelId="{CE9CBB30-328A-49FA-AF3E-C8106B795A3F}">
      <dgm:prSet phldrT="[Text]" custT="1"/>
      <dgm:spPr>
        <a:solidFill>
          <a:srgbClr val="FF000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400" dirty="0">
              <a:solidFill>
                <a:schemeClr val="tx1"/>
              </a:solidFill>
            </a:rPr>
            <a:t>Governance</a:t>
          </a:r>
        </a:p>
      </dgm:t>
    </dgm:pt>
    <dgm:pt modelId="{45A90543-511D-45BC-9800-A95C3983C92C}" type="parTrans" cxnId="{8F79BB9C-59B1-4F96-A8CE-3EFB6450B245}">
      <dgm:prSet custT="1"/>
      <dgm:spPr/>
      <dgm:t>
        <a:bodyPr/>
        <a:lstStyle/>
        <a:p>
          <a:endParaRPr lang="en-GB" sz="1400"/>
        </a:p>
      </dgm:t>
    </dgm:pt>
    <dgm:pt modelId="{2F053C51-9E55-476A-99E3-F5E5C124ED9C}" type="sibTrans" cxnId="{8F79BB9C-59B1-4F96-A8CE-3EFB6450B245}">
      <dgm:prSet/>
      <dgm:spPr/>
      <dgm:t>
        <a:bodyPr/>
        <a:lstStyle/>
        <a:p>
          <a:endParaRPr lang="en-GB" sz="1400"/>
        </a:p>
      </dgm:t>
    </dgm:pt>
    <dgm:pt modelId="{C44ABC14-3EF9-49A9-9770-8A598B9C54DC}">
      <dgm:prSet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Roles</a:t>
          </a:r>
        </a:p>
      </dgm:t>
    </dgm:pt>
    <dgm:pt modelId="{F3ED753C-472E-406C-B306-73BC3393156F}" type="parTrans" cxnId="{431DAB3B-576C-48E8-A3B7-C7022BFDBA98}">
      <dgm:prSet custT="1"/>
      <dgm:spPr/>
      <dgm:t>
        <a:bodyPr/>
        <a:lstStyle/>
        <a:p>
          <a:endParaRPr lang="en-GB" sz="1400"/>
        </a:p>
      </dgm:t>
    </dgm:pt>
    <dgm:pt modelId="{50174534-BEE1-43BD-B343-CDE9B58A5C98}" type="sibTrans" cxnId="{431DAB3B-576C-48E8-A3B7-C7022BFDBA98}">
      <dgm:prSet/>
      <dgm:spPr/>
      <dgm:t>
        <a:bodyPr/>
        <a:lstStyle/>
        <a:p>
          <a:endParaRPr lang="en-GB" sz="1400"/>
        </a:p>
      </dgm:t>
    </dgm:pt>
    <dgm:pt modelId="{A5D69C4D-03CE-4246-AC1F-88DFBD98CFD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International missions</a:t>
          </a:r>
        </a:p>
      </dgm:t>
    </dgm:pt>
    <dgm:pt modelId="{1E7AAFDC-6FEC-42D8-AB25-EEBBC1E2F5BF}" type="parTrans" cxnId="{4489C11D-B951-4658-8B37-508DE907538C}">
      <dgm:prSet custT="1"/>
      <dgm:spPr/>
      <dgm:t>
        <a:bodyPr/>
        <a:lstStyle/>
        <a:p>
          <a:endParaRPr lang="en-GB" sz="1400"/>
        </a:p>
      </dgm:t>
    </dgm:pt>
    <dgm:pt modelId="{2ABFA343-72BA-42E9-8E75-1D259DF593C2}" type="sibTrans" cxnId="{4489C11D-B951-4658-8B37-508DE907538C}">
      <dgm:prSet/>
      <dgm:spPr/>
      <dgm:t>
        <a:bodyPr/>
        <a:lstStyle/>
        <a:p>
          <a:endParaRPr lang="en-GB" sz="1400"/>
        </a:p>
      </dgm:t>
    </dgm:pt>
    <dgm:pt modelId="{A731FBCB-74A5-4E75-97B7-91DD287A7D50}">
      <dgm:prSet phldrT="[Text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</a:rPr>
            <a:t>Curriculum</a:t>
          </a:r>
        </a:p>
      </dgm:t>
    </dgm:pt>
    <dgm:pt modelId="{491EB41F-561B-4923-9FDE-DB65AC3BFBBF}" type="parTrans" cxnId="{BC047BA1-508F-4F75-B1AD-6D9B0A9B82B7}">
      <dgm:prSet custT="1"/>
      <dgm:spPr/>
      <dgm:t>
        <a:bodyPr/>
        <a:lstStyle/>
        <a:p>
          <a:endParaRPr lang="en-GB" sz="1400"/>
        </a:p>
      </dgm:t>
    </dgm:pt>
    <dgm:pt modelId="{0435B3B5-D2B3-4CF2-9997-642E83218A67}" type="sibTrans" cxnId="{BC047BA1-508F-4F75-B1AD-6D9B0A9B82B7}">
      <dgm:prSet/>
      <dgm:spPr/>
      <dgm:t>
        <a:bodyPr/>
        <a:lstStyle/>
        <a:p>
          <a:endParaRPr lang="en-GB" sz="1400"/>
        </a:p>
      </dgm:t>
    </dgm:pt>
    <dgm:pt modelId="{82288C95-F650-49AB-A04E-7958FF9CB00D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>
              <a:solidFill>
                <a:schemeClr val="tx1"/>
              </a:solidFill>
            </a:rPr>
            <a:t>Supervision/ Training sites</a:t>
          </a:r>
          <a:endParaRPr lang="en-GB" sz="1600" dirty="0">
            <a:solidFill>
              <a:schemeClr val="tx1"/>
            </a:solidFill>
          </a:endParaRPr>
        </a:p>
      </dgm:t>
    </dgm:pt>
    <dgm:pt modelId="{E5541269-BD39-4716-A1C0-5B8FB79566A2}" type="parTrans" cxnId="{96A48970-EF67-4156-ABDA-04D91ECAB500}">
      <dgm:prSet/>
      <dgm:spPr/>
      <dgm:t>
        <a:bodyPr/>
        <a:lstStyle/>
        <a:p>
          <a:endParaRPr lang="en-US"/>
        </a:p>
      </dgm:t>
    </dgm:pt>
    <dgm:pt modelId="{34376DE5-52EA-4689-B6D6-47969479675C}" type="sibTrans" cxnId="{96A48970-EF67-4156-ABDA-04D91ECAB500}">
      <dgm:prSet/>
      <dgm:spPr/>
      <dgm:t>
        <a:bodyPr/>
        <a:lstStyle/>
        <a:p>
          <a:endParaRPr lang="en-US"/>
        </a:p>
      </dgm:t>
    </dgm:pt>
    <dgm:pt modelId="{8945A4A9-1793-4F3E-95BB-A8EC742BC1F3}" type="pres">
      <dgm:prSet presAssocID="{DE76A0C0-09EE-49F7-9273-5F1B5777CCB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7708CE1-784D-400E-AA88-B1E8C4221D3C}" type="pres">
      <dgm:prSet presAssocID="{6900849C-B146-4444-AC4A-1E3F57B5C639}" presName="centerShape" presStyleLbl="node0" presStyleIdx="0" presStyleCnt="1"/>
      <dgm:spPr/>
    </dgm:pt>
    <dgm:pt modelId="{7E68E942-A377-4306-B9CF-9470DDC82389}" type="pres">
      <dgm:prSet presAssocID="{491EB41F-561B-4923-9FDE-DB65AC3BFBBF}" presName="Name9" presStyleLbl="parChTrans1D2" presStyleIdx="0" presStyleCnt="6"/>
      <dgm:spPr/>
    </dgm:pt>
    <dgm:pt modelId="{8F38EE06-65FC-43C9-90E3-E117F6CDABD6}" type="pres">
      <dgm:prSet presAssocID="{491EB41F-561B-4923-9FDE-DB65AC3BFBBF}" presName="connTx" presStyleLbl="parChTrans1D2" presStyleIdx="0" presStyleCnt="6"/>
      <dgm:spPr/>
    </dgm:pt>
    <dgm:pt modelId="{12CF9236-3E11-4031-9246-A9EEED917EDA}" type="pres">
      <dgm:prSet presAssocID="{A731FBCB-74A5-4E75-97B7-91DD287A7D50}" presName="node" presStyleLbl="node1" presStyleIdx="0" presStyleCnt="6">
        <dgm:presLayoutVars>
          <dgm:bulletEnabled val="1"/>
        </dgm:presLayoutVars>
      </dgm:prSet>
      <dgm:spPr/>
    </dgm:pt>
    <dgm:pt modelId="{11B9F171-4F7C-4C79-9099-DA95DFE98210}" type="pres">
      <dgm:prSet presAssocID="{E85797BD-A4E0-4DE2-B6C9-0DFB21173FAB}" presName="Name9" presStyleLbl="parChTrans1D2" presStyleIdx="1" presStyleCnt="6"/>
      <dgm:spPr/>
    </dgm:pt>
    <dgm:pt modelId="{D02C4B64-3EBC-44FB-9A07-2771AC4AE68B}" type="pres">
      <dgm:prSet presAssocID="{E85797BD-A4E0-4DE2-B6C9-0DFB21173FAB}" presName="connTx" presStyleLbl="parChTrans1D2" presStyleIdx="1" presStyleCnt="6"/>
      <dgm:spPr/>
    </dgm:pt>
    <dgm:pt modelId="{21E8DBFB-8C36-4376-A439-CB1ACF159057}" type="pres">
      <dgm:prSet presAssocID="{6476C23D-03D5-4BE3-93BE-34FC07ED7F2E}" presName="node" presStyleLbl="node1" presStyleIdx="1" presStyleCnt="6">
        <dgm:presLayoutVars>
          <dgm:bulletEnabled val="1"/>
        </dgm:presLayoutVars>
      </dgm:prSet>
      <dgm:spPr/>
    </dgm:pt>
    <dgm:pt modelId="{27DEFA47-223A-46B6-9A41-B43D85FE376D}" type="pres">
      <dgm:prSet presAssocID="{E5541269-BD39-4716-A1C0-5B8FB79566A2}" presName="Name9" presStyleLbl="parChTrans1D2" presStyleIdx="2" presStyleCnt="6"/>
      <dgm:spPr/>
    </dgm:pt>
    <dgm:pt modelId="{618154EF-0E63-4AA0-8E12-9C333D6A4689}" type="pres">
      <dgm:prSet presAssocID="{E5541269-BD39-4716-A1C0-5B8FB79566A2}" presName="connTx" presStyleLbl="parChTrans1D2" presStyleIdx="2" presStyleCnt="6"/>
      <dgm:spPr/>
    </dgm:pt>
    <dgm:pt modelId="{D0BD0949-512A-4352-801C-3E747C00DBA3}" type="pres">
      <dgm:prSet presAssocID="{82288C95-F650-49AB-A04E-7958FF9CB00D}" presName="node" presStyleLbl="node1" presStyleIdx="2" presStyleCnt="6">
        <dgm:presLayoutVars>
          <dgm:bulletEnabled val="1"/>
        </dgm:presLayoutVars>
      </dgm:prSet>
      <dgm:spPr/>
    </dgm:pt>
    <dgm:pt modelId="{D0B414F4-8CF5-4E67-8C22-C35983123B23}" type="pres">
      <dgm:prSet presAssocID="{1E7AAFDC-6FEC-42D8-AB25-EEBBC1E2F5BF}" presName="Name9" presStyleLbl="parChTrans1D2" presStyleIdx="3" presStyleCnt="6"/>
      <dgm:spPr/>
    </dgm:pt>
    <dgm:pt modelId="{7D90F612-AE49-4816-9685-B50F02B1C1C3}" type="pres">
      <dgm:prSet presAssocID="{1E7AAFDC-6FEC-42D8-AB25-EEBBC1E2F5BF}" presName="connTx" presStyleLbl="parChTrans1D2" presStyleIdx="3" presStyleCnt="6"/>
      <dgm:spPr/>
    </dgm:pt>
    <dgm:pt modelId="{BD6AD691-6D7B-4DE9-B5CF-07CFE2798E88}" type="pres">
      <dgm:prSet presAssocID="{A5D69C4D-03CE-4246-AC1F-88DFBD98CFDE}" presName="node" presStyleLbl="node1" presStyleIdx="3" presStyleCnt="6" custScaleX="108855" custScaleY="102690">
        <dgm:presLayoutVars>
          <dgm:bulletEnabled val="1"/>
        </dgm:presLayoutVars>
      </dgm:prSet>
      <dgm:spPr/>
    </dgm:pt>
    <dgm:pt modelId="{F4688D4F-F88E-4773-8CDE-2294B970B953}" type="pres">
      <dgm:prSet presAssocID="{45A90543-511D-45BC-9800-A95C3983C92C}" presName="Name9" presStyleLbl="parChTrans1D2" presStyleIdx="4" presStyleCnt="6"/>
      <dgm:spPr/>
    </dgm:pt>
    <dgm:pt modelId="{B93CC7C6-4680-4871-A004-711AEB278D1B}" type="pres">
      <dgm:prSet presAssocID="{45A90543-511D-45BC-9800-A95C3983C92C}" presName="connTx" presStyleLbl="parChTrans1D2" presStyleIdx="4" presStyleCnt="6"/>
      <dgm:spPr/>
    </dgm:pt>
    <dgm:pt modelId="{50B9A170-067A-4109-A96A-9318C6A9AB18}" type="pres">
      <dgm:prSet presAssocID="{CE9CBB30-328A-49FA-AF3E-C8106B795A3F}" presName="node" presStyleLbl="node1" presStyleIdx="4" presStyleCnt="6">
        <dgm:presLayoutVars>
          <dgm:bulletEnabled val="1"/>
        </dgm:presLayoutVars>
      </dgm:prSet>
      <dgm:spPr/>
    </dgm:pt>
    <dgm:pt modelId="{C022A010-EDDF-4AFD-B1E7-4B3234EFE450}" type="pres">
      <dgm:prSet presAssocID="{F3ED753C-472E-406C-B306-73BC3393156F}" presName="Name9" presStyleLbl="parChTrans1D2" presStyleIdx="5" presStyleCnt="6"/>
      <dgm:spPr/>
    </dgm:pt>
    <dgm:pt modelId="{D95FA57C-9245-4819-987F-E658C1CEAB17}" type="pres">
      <dgm:prSet presAssocID="{F3ED753C-472E-406C-B306-73BC3393156F}" presName="connTx" presStyleLbl="parChTrans1D2" presStyleIdx="5" presStyleCnt="6"/>
      <dgm:spPr/>
    </dgm:pt>
    <dgm:pt modelId="{7904012F-A01E-4F69-825D-CCB0A120DEE0}" type="pres">
      <dgm:prSet presAssocID="{C44ABC14-3EF9-49A9-9770-8A598B9C54DC}" presName="node" presStyleLbl="node1" presStyleIdx="5" presStyleCnt="6" custScaleX="103955" custScaleY="100298">
        <dgm:presLayoutVars>
          <dgm:bulletEnabled val="1"/>
        </dgm:presLayoutVars>
      </dgm:prSet>
      <dgm:spPr/>
    </dgm:pt>
  </dgm:ptLst>
  <dgm:cxnLst>
    <dgm:cxn modelId="{072E0411-E4DA-48BC-8175-0514480F757B}" srcId="{6900849C-B146-4444-AC4A-1E3F57B5C639}" destId="{6476C23D-03D5-4BE3-93BE-34FC07ED7F2E}" srcOrd="1" destOrd="0" parTransId="{E85797BD-A4E0-4DE2-B6C9-0DFB21173FAB}" sibTransId="{79185A2C-B855-4D11-ADD4-EB8C1F3F2EDB}"/>
    <dgm:cxn modelId="{2AD1B81C-CD06-4BD1-B1F6-F48EFC8533B6}" type="presOf" srcId="{82288C95-F650-49AB-A04E-7958FF9CB00D}" destId="{D0BD0949-512A-4352-801C-3E747C00DBA3}" srcOrd="0" destOrd="0" presId="urn:microsoft.com/office/officeart/2005/8/layout/radial1"/>
    <dgm:cxn modelId="{4489C11D-B951-4658-8B37-508DE907538C}" srcId="{6900849C-B146-4444-AC4A-1E3F57B5C639}" destId="{A5D69C4D-03CE-4246-AC1F-88DFBD98CFDE}" srcOrd="3" destOrd="0" parTransId="{1E7AAFDC-6FEC-42D8-AB25-EEBBC1E2F5BF}" sibTransId="{2ABFA343-72BA-42E9-8E75-1D259DF593C2}"/>
    <dgm:cxn modelId="{19BECA2D-4AD3-4906-89EA-EB0E827BBB39}" type="presOf" srcId="{E5541269-BD39-4716-A1C0-5B8FB79566A2}" destId="{27DEFA47-223A-46B6-9A41-B43D85FE376D}" srcOrd="0" destOrd="0" presId="urn:microsoft.com/office/officeart/2005/8/layout/radial1"/>
    <dgm:cxn modelId="{431DAB3B-576C-48E8-A3B7-C7022BFDBA98}" srcId="{6900849C-B146-4444-AC4A-1E3F57B5C639}" destId="{C44ABC14-3EF9-49A9-9770-8A598B9C54DC}" srcOrd="5" destOrd="0" parTransId="{F3ED753C-472E-406C-B306-73BC3393156F}" sibTransId="{50174534-BEE1-43BD-B343-CDE9B58A5C98}"/>
    <dgm:cxn modelId="{FAFC313E-DD30-4258-88FB-4D353F181821}" type="presOf" srcId="{F3ED753C-472E-406C-B306-73BC3393156F}" destId="{C022A010-EDDF-4AFD-B1E7-4B3234EFE450}" srcOrd="0" destOrd="0" presId="urn:microsoft.com/office/officeart/2005/8/layout/radial1"/>
    <dgm:cxn modelId="{F258FD4F-AB22-4FD0-B25F-0037017239AE}" type="presOf" srcId="{C44ABC14-3EF9-49A9-9770-8A598B9C54DC}" destId="{7904012F-A01E-4F69-825D-CCB0A120DEE0}" srcOrd="0" destOrd="0" presId="urn:microsoft.com/office/officeart/2005/8/layout/radial1"/>
    <dgm:cxn modelId="{FE5C1653-13D9-41B9-BB91-2E69FC4BE699}" type="presOf" srcId="{A731FBCB-74A5-4E75-97B7-91DD287A7D50}" destId="{12CF9236-3E11-4031-9246-A9EEED917EDA}" srcOrd="0" destOrd="0" presId="urn:microsoft.com/office/officeart/2005/8/layout/radial1"/>
    <dgm:cxn modelId="{8B354C54-724F-4CB4-9E08-A8BDA710A323}" type="presOf" srcId="{CE9CBB30-328A-49FA-AF3E-C8106B795A3F}" destId="{50B9A170-067A-4109-A96A-9318C6A9AB18}" srcOrd="0" destOrd="0" presId="urn:microsoft.com/office/officeart/2005/8/layout/radial1"/>
    <dgm:cxn modelId="{9FCCF45F-15E7-45F0-BF34-A92B0DB59096}" type="presOf" srcId="{E85797BD-A4E0-4DE2-B6C9-0DFB21173FAB}" destId="{11B9F171-4F7C-4C79-9099-DA95DFE98210}" srcOrd="0" destOrd="0" presId="urn:microsoft.com/office/officeart/2005/8/layout/radial1"/>
    <dgm:cxn modelId="{87D0FD68-7A22-499D-B636-4D21EB7B3FA7}" type="presOf" srcId="{45A90543-511D-45BC-9800-A95C3983C92C}" destId="{F4688D4F-F88E-4773-8CDE-2294B970B953}" srcOrd="0" destOrd="0" presId="urn:microsoft.com/office/officeart/2005/8/layout/radial1"/>
    <dgm:cxn modelId="{96A48970-EF67-4156-ABDA-04D91ECAB500}" srcId="{6900849C-B146-4444-AC4A-1E3F57B5C639}" destId="{82288C95-F650-49AB-A04E-7958FF9CB00D}" srcOrd="2" destOrd="0" parTransId="{E5541269-BD39-4716-A1C0-5B8FB79566A2}" sibTransId="{34376DE5-52EA-4689-B6D6-47969479675C}"/>
    <dgm:cxn modelId="{05D8FF7A-E1BD-4EF5-8C30-A7695D3353D6}" type="presOf" srcId="{6900849C-B146-4444-AC4A-1E3F57B5C639}" destId="{17708CE1-784D-400E-AA88-B1E8C4221D3C}" srcOrd="0" destOrd="0" presId="urn:microsoft.com/office/officeart/2005/8/layout/radial1"/>
    <dgm:cxn modelId="{BEA2EA89-3D3F-4CCD-8BDE-B32A5D6541F0}" type="presOf" srcId="{6476C23D-03D5-4BE3-93BE-34FC07ED7F2E}" destId="{21E8DBFB-8C36-4376-A439-CB1ACF159057}" srcOrd="0" destOrd="0" presId="urn:microsoft.com/office/officeart/2005/8/layout/radial1"/>
    <dgm:cxn modelId="{E4B14C94-03C2-471F-942E-21921CC32014}" type="presOf" srcId="{E85797BD-A4E0-4DE2-B6C9-0DFB21173FAB}" destId="{D02C4B64-3EBC-44FB-9A07-2771AC4AE68B}" srcOrd="1" destOrd="0" presId="urn:microsoft.com/office/officeart/2005/8/layout/radial1"/>
    <dgm:cxn modelId="{BA7FBB9A-77AA-4E7E-9F26-C5B372B6EFB7}" type="presOf" srcId="{491EB41F-561B-4923-9FDE-DB65AC3BFBBF}" destId="{7E68E942-A377-4306-B9CF-9470DDC82389}" srcOrd="0" destOrd="0" presId="urn:microsoft.com/office/officeart/2005/8/layout/radial1"/>
    <dgm:cxn modelId="{8F79BB9C-59B1-4F96-A8CE-3EFB6450B245}" srcId="{6900849C-B146-4444-AC4A-1E3F57B5C639}" destId="{CE9CBB30-328A-49FA-AF3E-C8106B795A3F}" srcOrd="4" destOrd="0" parTransId="{45A90543-511D-45BC-9800-A95C3983C92C}" sibTransId="{2F053C51-9E55-476A-99E3-F5E5C124ED9C}"/>
    <dgm:cxn modelId="{BC047BA1-508F-4F75-B1AD-6D9B0A9B82B7}" srcId="{6900849C-B146-4444-AC4A-1E3F57B5C639}" destId="{A731FBCB-74A5-4E75-97B7-91DD287A7D50}" srcOrd="0" destOrd="0" parTransId="{491EB41F-561B-4923-9FDE-DB65AC3BFBBF}" sibTransId="{0435B3B5-D2B3-4CF2-9997-642E83218A67}"/>
    <dgm:cxn modelId="{B7ECE3A5-3F84-47D7-99F2-949E7675DD79}" type="presOf" srcId="{F3ED753C-472E-406C-B306-73BC3393156F}" destId="{D95FA57C-9245-4819-987F-E658C1CEAB17}" srcOrd="1" destOrd="0" presId="urn:microsoft.com/office/officeart/2005/8/layout/radial1"/>
    <dgm:cxn modelId="{151EBBA6-4C11-4E80-92AC-8CDD10829D0F}" srcId="{DE76A0C0-09EE-49F7-9273-5F1B5777CCB5}" destId="{6900849C-B146-4444-AC4A-1E3F57B5C639}" srcOrd="0" destOrd="0" parTransId="{3C481682-9F5E-4858-A77C-A69BCED04DD0}" sibTransId="{EDD1A5F3-3F22-495B-9B97-CAD4C09DB83A}"/>
    <dgm:cxn modelId="{8DDE16CF-36F1-43A5-9187-2660DC594844}" type="presOf" srcId="{1E7AAFDC-6FEC-42D8-AB25-EEBBC1E2F5BF}" destId="{7D90F612-AE49-4816-9685-B50F02B1C1C3}" srcOrd="1" destOrd="0" presId="urn:microsoft.com/office/officeart/2005/8/layout/radial1"/>
    <dgm:cxn modelId="{3E2D9AD3-EFDD-440E-AFF3-B907F6B9EB28}" type="presOf" srcId="{A5D69C4D-03CE-4246-AC1F-88DFBD98CFDE}" destId="{BD6AD691-6D7B-4DE9-B5CF-07CFE2798E88}" srcOrd="0" destOrd="0" presId="urn:microsoft.com/office/officeart/2005/8/layout/radial1"/>
    <dgm:cxn modelId="{3D5641E3-F913-4B11-B8AA-2663A187F29A}" type="presOf" srcId="{DE76A0C0-09EE-49F7-9273-5F1B5777CCB5}" destId="{8945A4A9-1793-4F3E-95BB-A8EC742BC1F3}" srcOrd="0" destOrd="0" presId="urn:microsoft.com/office/officeart/2005/8/layout/radial1"/>
    <dgm:cxn modelId="{25898EF3-5DBD-493E-BC3A-CD629F469F36}" type="presOf" srcId="{1E7AAFDC-6FEC-42D8-AB25-EEBBC1E2F5BF}" destId="{D0B414F4-8CF5-4E67-8C22-C35983123B23}" srcOrd="0" destOrd="0" presId="urn:microsoft.com/office/officeart/2005/8/layout/radial1"/>
    <dgm:cxn modelId="{2CE6F3F5-8733-4F78-8826-8769FDA0FCD7}" type="presOf" srcId="{491EB41F-561B-4923-9FDE-DB65AC3BFBBF}" destId="{8F38EE06-65FC-43C9-90E3-E117F6CDABD6}" srcOrd="1" destOrd="0" presId="urn:microsoft.com/office/officeart/2005/8/layout/radial1"/>
    <dgm:cxn modelId="{3F5316F6-E9CB-4C62-B8A7-69A7E3F5744C}" type="presOf" srcId="{E5541269-BD39-4716-A1C0-5B8FB79566A2}" destId="{618154EF-0E63-4AA0-8E12-9C333D6A4689}" srcOrd="1" destOrd="0" presId="urn:microsoft.com/office/officeart/2005/8/layout/radial1"/>
    <dgm:cxn modelId="{EF0A7CFE-EC7D-459D-A981-466B1E5109AC}" type="presOf" srcId="{45A90543-511D-45BC-9800-A95C3983C92C}" destId="{B93CC7C6-4680-4871-A004-711AEB278D1B}" srcOrd="1" destOrd="0" presId="urn:microsoft.com/office/officeart/2005/8/layout/radial1"/>
    <dgm:cxn modelId="{E458C8A0-AF29-4310-8228-CA13EE11721B}" type="presParOf" srcId="{8945A4A9-1793-4F3E-95BB-A8EC742BC1F3}" destId="{17708CE1-784D-400E-AA88-B1E8C4221D3C}" srcOrd="0" destOrd="0" presId="urn:microsoft.com/office/officeart/2005/8/layout/radial1"/>
    <dgm:cxn modelId="{F0FC8194-257C-45AB-9E52-AC4E17B4B4D8}" type="presParOf" srcId="{8945A4A9-1793-4F3E-95BB-A8EC742BC1F3}" destId="{7E68E942-A377-4306-B9CF-9470DDC82389}" srcOrd="1" destOrd="0" presId="urn:microsoft.com/office/officeart/2005/8/layout/radial1"/>
    <dgm:cxn modelId="{86686E43-EB10-4A35-A568-69EAB6D51140}" type="presParOf" srcId="{7E68E942-A377-4306-B9CF-9470DDC82389}" destId="{8F38EE06-65FC-43C9-90E3-E117F6CDABD6}" srcOrd="0" destOrd="0" presId="urn:microsoft.com/office/officeart/2005/8/layout/radial1"/>
    <dgm:cxn modelId="{B5082E18-0414-47F4-902D-53AB75A48652}" type="presParOf" srcId="{8945A4A9-1793-4F3E-95BB-A8EC742BC1F3}" destId="{12CF9236-3E11-4031-9246-A9EEED917EDA}" srcOrd="2" destOrd="0" presId="urn:microsoft.com/office/officeart/2005/8/layout/radial1"/>
    <dgm:cxn modelId="{0F038BDE-064B-41B9-9B33-EC17733C7E3C}" type="presParOf" srcId="{8945A4A9-1793-4F3E-95BB-A8EC742BC1F3}" destId="{11B9F171-4F7C-4C79-9099-DA95DFE98210}" srcOrd="3" destOrd="0" presId="urn:microsoft.com/office/officeart/2005/8/layout/radial1"/>
    <dgm:cxn modelId="{5E1B0561-7A37-4187-9B67-EC3B6418C0AB}" type="presParOf" srcId="{11B9F171-4F7C-4C79-9099-DA95DFE98210}" destId="{D02C4B64-3EBC-44FB-9A07-2771AC4AE68B}" srcOrd="0" destOrd="0" presId="urn:microsoft.com/office/officeart/2005/8/layout/radial1"/>
    <dgm:cxn modelId="{6E562643-50BF-43E2-A301-6B236E1382B5}" type="presParOf" srcId="{8945A4A9-1793-4F3E-95BB-A8EC742BC1F3}" destId="{21E8DBFB-8C36-4376-A439-CB1ACF159057}" srcOrd="4" destOrd="0" presId="urn:microsoft.com/office/officeart/2005/8/layout/radial1"/>
    <dgm:cxn modelId="{A8EFA7CA-3E81-43C3-8749-0AFFBDCD37FA}" type="presParOf" srcId="{8945A4A9-1793-4F3E-95BB-A8EC742BC1F3}" destId="{27DEFA47-223A-46B6-9A41-B43D85FE376D}" srcOrd="5" destOrd="0" presId="urn:microsoft.com/office/officeart/2005/8/layout/radial1"/>
    <dgm:cxn modelId="{305C3BAA-2612-4EB7-93FF-433B49051FE4}" type="presParOf" srcId="{27DEFA47-223A-46B6-9A41-B43D85FE376D}" destId="{618154EF-0E63-4AA0-8E12-9C333D6A4689}" srcOrd="0" destOrd="0" presId="urn:microsoft.com/office/officeart/2005/8/layout/radial1"/>
    <dgm:cxn modelId="{3BCB3A40-0048-4DF4-874B-919D8E18C2CC}" type="presParOf" srcId="{8945A4A9-1793-4F3E-95BB-A8EC742BC1F3}" destId="{D0BD0949-512A-4352-801C-3E747C00DBA3}" srcOrd="6" destOrd="0" presId="urn:microsoft.com/office/officeart/2005/8/layout/radial1"/>
    <dgm:cxn modelId="{BB0DA3F4-CE67-4D5F-8D6E-A0892A86B93D}" type="presParOf" srcId="{8945A4A9-1793-4F3E-95BB-A8EC742BC1F3}" destId="{D0B414F4-8CF5-4E67-8C22-C35983123B23}" srcOrd="7" destOrd="0" presId="urn:microsoft.com/office/officeart/2005/8/layout/radial1"/>
    <dgm:cxn modelId="{3137E76C-9FCC-45B9-A924-507053B87836}" type="presParOf" srcId="{D0B414F4-8CF5-4E67-8C22-C35983123B23}" destId="{7D90F612-AE49-4816-9685-B50F02B1C1C3}" srcOrd="0" destOrd="0" presId="urn:microsoft.com/office/officeart/2005/8/layout/radial1"/>
    <dgm:cxn modelId="{0AE90026-3558-4382-B040-477C5B6B4323}" type="presParOf" srcId="{8945A4A9-1793-4F3E-95BB-A8EC742BC1F3}" destId="{BD6AD691-6D7B-4DE9-B5CF-07CFE2798E88}" srcOrd="8" destOrd="0" presId="urn:microsoft.com/office/officeart/2005/8/layout/radial1"/>
    <dgm:cxn modelId="{0CC1A903-5090-4635-A33A-32774B528904}" type="presParOf" srcId="{8945A4A9-1793-4F3E-95BB-A8EC742BC1F3}" destId="{F4688D4F-F88E-4773-8CDE-2294B970B953}" srcOrd="9" destOrd="0" presId="urn:microsoft.com/office/officeart/2005/8/layout/radial1"/>
    <dgm:cxn modelId="{8C07CCD1-9CFF-4722-9A9C-8EE04FE66EAF}" type="presParOf" srcId="{F4688D4F-F88E-4773-8CDE-2294B970B953}" destId="{B93CC7C6-4680-4871-A004-711AEB278D1B}" srcOrd="0" destOrd="0" presId="urn:microsoft.com/office/officeart/2005/8/layout/radial1"/>
    <dgm:cxn modelId="{154BEEAE-F4ED-40D7-A544-3CEB5B1A98DC}" type="presParOf" srcId="{8945A4A9-1793-4F3E-95BB-A8EC742BC1F3}" destId="{50B9A170-067A-4109-A96A-9318C6A9AB18}" srcOrd="10" destOrd="0" presId="urn:microsoft.com/office/officeart/2005/8/layout/radial1"/>
    <dgm:cxn modelId="{94491218-888A-4E84-BD63-67575F1CEB94}" type="presParOf" srcId="{8945A4A9-1793-4F3E-95BB-A8EC742BC1F3}" destId="{C022A010-EDDF-4AFD-B1E7-4B3234EFE450}" srcOrd="11" destOrd="0" presId="urn:microsoft.com/office/officeart/2005/8/layout/radial1"/>
    <dgm:cxn modelId="{E7A43AF0-3688-4588-B089-FD46E27B42F1}" type="presParOf" srcId="{C022A010-EDDF-4AFD-B1E7-4B3234EFE450}" destId="{D95FA57C-9245-4819-987F-E658C1CEAB17}" srcOrd="0" destOrd="0" presId="urn:microsoft.com/office/officeart/2005/8/layout/radial1"/>
    <dgm:cxn modelId="{500475BF-E659-4E2F-933F-ED5F56FF5D57}" type="presParOf" srcId="{8945A4A9-1793-4F3E-95BB-A8EC742BC1F3}" destId="{7904012F-A01E-4F69-825D-CCB0A120DEE0}" srcOrd="12" destOrd="0" presId="urn:microsoft.com/office/officeart/2005/8/layout/radial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08CE1-784D-400E-AA88-B1E8C4221D3C}">
      <dsp:nvSpPr>
        <dsp:cNvPr id="0" name=""/>
        <dsp:cNvSpPr/>
      </dsp:nvSpPr>
      <dsp:spPr>
        <a:xfrm>
          <a:off x="3490411" y="1994077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EPIET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EUPHEM</a:t>
          </a:r>
        </a:p>
      </dsp:txBody>
      <dsp:txXfrm>
        <a:off x="3713456" y="2217122"/>
        <a:ext cx="1076957" cy="1076957"/>
      </dsp:txXfrm>
    </dsp:sp>
    <dsp:sp modelId="{7E68E942-A377-4306-B9CF-9470DDC82389}">
      <dsp:nvSpPr>
        <dsp:cNvPr id="0" name=""/>
        <dsp:cNvSpPr/>
      </dsp:nvSpPr>
      <dsp:spPr>
        <a:xfrm rot="16200000">
          <a:off x="4021536" y="1747502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415" y="1752158"/>
        <a:ext cx="23039" cy="23039"/>
      </dsp:txXfrm>
    </dsp:sp>
    <dsp:sp modelId="{12CF9236-3E11-4031-9246-A9EEED917EDA}">
      <dsp:nvSpPr>
        <dsp:cNvPr id="0" name=""/>
        <dsp:cNvSpPr/>
      </dsp:nvSpPr>
      <dsp:spPr>
        <a:xfrm>
          <a:off x="3490411" y="10232"/>
          <a:ext cx="1523047" cy="1523047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Curriculum</a:t>
          </a:r>
        </a:p>
      </dsp:txBody>
      <dsp:txXfrm>
        <a:off x="3713456" y="233277"/>
        <a:ext cx="1076957" cy="1076957"/>
      </dsp:txXfrm>
    </dsp:sp>
    <dsp:sp modelId="{11B9F171-4F7C-4C79-9099-DA95DFE98210}">
      <dsp:nvSpPr>
        <dsp:cNvPr id="0" name=""/>
        <dsp:cNvSpPr/>
      </dsp:nvSpPr>
      <dsp:spPr>
        <a:xfrm rot="19800000">
          <a:off x="4880566" y="2243463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099445" y="2248120"/>
        <a:ext cx="23039" cy="23039"/>
      </dsp:txXfrm>
    </dsp:sp>
    <dsp:sp modelId="{21E8DBFB-8C36-4376-A439-CB1ACF159057}">
      <dsp:nvSpPr>
        <dsp:cNvPr id="0" name=""/>
        <dsp:cNvSpPr/>
      </dsp:nvSpPr>
      <dsp:spPr>
        <a:xfrm>
          <a:off x="5208472" y="1002154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Modules &amp; ESCAIDE</a:t>
          </a:r>
        </a:p>
      </dsp:txBody>
      <dsp:txXfrm>
        <a:off x="5431517" y="1225199"/>
        <a:ext cx="1076957" cy="1076957"/>
      </dsp:txXfrm>
    </dsp:sp>
    <dsp:sp modelId="{27DEFA47-223A-46B6-9A41-B43D85FE376D}">
      <dsp:nvSpPr>
        <dsp:cNvPr id="0" name=""/>
        <dsp:cNvSpPr/>
      </dsp:nvSpPr>
      <dsp:spPr>
        <a:xfrm rot="1800000">
          <a:off x="4880566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99445" y="3240042"/>
        <a:ext cx="23039" cy="23039"/>
      </dsp:txXfrm>
    </dsp:sp>
    <dsp:sp modelId="{D0BD0949-512A-4352-801C-3E747C00DBA3}">
      <dsp:nvSpPr>
        <dsp:cNvPr id="0" name=""/>
        <dsp:cNvSpPr/>
      </dsp:nvSpPr>
      <dsp:spPr>
        <a:xfrm>
          <a:off x="5208472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>
              <a:solidFill>
                <a:schemeClr val="tx1"/>
              </a:solidFill>
            </a:rPr>
            <a:t>Supervision/ Training sites</a:t>
          </a:r>
          <a:endParaRPr lang="en-GB" sz="1600" kern="1200" dirty="0">
            <a:solidFill>
              <a:schemeClr val="tx1"/>
            </a:solidFill>
          </a:endParaRPr>
        </a:p>
      </dsp:txBody>
      <dsp:txXfrm>
        <a:off x="5431517" y="3209045"/>
        <a:ext cx="1076957" cy="1076957"/>
      </dsp:txXfrm>
    </dsp:sp>
    <dsp:sp modelId="{D0B414F4-8CF5-4E67-8C22-C35983123B23}">
      <dsp:nvSpPr>
        <dsp:cNvPr id="0" name=""/>
        <dsp:cNvSpPr/>
      </dsp:nvSpPr>
      <dsp:spPr>
        <a:xfrm rot="5400000">
          <a:off x="4031778" y="3721105"/>
          <a:ext cx="440313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40313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927" y="3726274"/>
        <a:ext cx="22015" cy="22015"/>
      </dsp:txXfrm>
    </dsp:sp>
    <dsp:sp modelId="{BD6AD691-6D7B-4DE9-B5CF-07CFE2798E88}">
      <dsp:nvSpPr>
        <dsp:cNvPr id="0" name=""/>
        <dsp:cNvSpPr/>
      </dsp:nvSpPr>
      <dsp:spPr>
        <a:xfrm>
          <a:off x="3422978" y="3957438"/>
          <a:ext cx="1657913" cy="156401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International missions</a:t>
          </a:r>
        </a:p>
      </dsp:txBody>
      <dsp:txXfrm>
        <a:off x="3665774" y="4186483"/>
        <a:ext cx="1172321" cy="1105927"/>
      </dsp:txXfrm>
    </dsp:sp>
    <dsp:sp modelId="{F4688D4F-F88E-4773-8CDE-2294B970B953}">
      <dsp:nvSpPr>
        <dsp:cNvPr id="0" name=""/>
        <dsp:cNvSpPr/>
      </dsp:nvSpPr>
      <dsp:spPr>
        <a:xfrm rot="9000000">
          <a:off x="3162505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81384" y="3240042"/>
        <a:ext cx="23039" cy="23039"/>
      </dsp:txXfrm>
    </dsp:sp>
    <dsp:sp modelId="{50B9A170-067A-4109-A96A-9318C6A9AB18}">
      <dsp:nvSpPr>
        <dsp:cNvPr id="0" name=""/>
        <dsp:cNvSpPr/>
      </dsp:nvSpPr>
      <dsp:spPr>
        <a:xfrm>
          <a:off x="1772350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5875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GB" sz="1400" kern="1200" dirty="0">
              <a:solidFill>
                <a:schemeClr val="tx1"/>
              </a:solidFill>
            </a:rPr>
            <a:t>Governance</a:t>
          </a:r>
        </a:p>
      </dsp:txBody>
      <dsp:txXfrm>
        <a:off x="1995395" y="3209045"/>
        <a:ext cx="1076957" cy="1076957"/>
      </dsp:txXfrm>
    </dsp:sp>
    <dsp:sp modelId="{C022A010-EDDF-4AFD-B1E7-4B3234EFE450}">
      <dsp:nvSpPr>
        <dsp:cNvPr id="0" name=""/>
        <dsp:cNvSpPr/>
      </dsp:nvSpPr>
      <dsp:spPr>
        <a:xfrm rot="12600000">
          <a:off x="3183844" y="2249181"/>
          <a:ext cx="43792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37926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91860" y="2254409"/>
        <a:ext cx="21896" cy="21896"/>
      </dsp:txXfrm>
    </dsp:sp>
    <dsp:sp modelId="{7904012F-A01E-4F69-825D-CCB0A120DEE0}">
      <dsp:nvSpPr>
        <dsp:cNvPr id="0" name=""/>
        <dsp:cNvSpPr/>
      </dsp:nvSpPr>
      <dsp:spPr>
        <a:xfrm>
          <a:off x="1742232" y="999885"/>
          <a:ext cx="1583284" cy="1527586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Roles</a:t>
          </a:r>
        </a:p>
      </dsp:txBody>
      <dsp:txXfrm>
        <a:off x="1974099" y="1223595"/>
        <a:ext cx="1119550" cy="108016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08CE1-784D-400E-AA88-B1E8C4221D3C}">
      <dsp:nvSpPr>
        <dsp:cNvPr id="0" name=""/>
        <dsp:cNvSpPr/>
      </dsp:nvSpPr>
      <dsp:spPr>
        <a:xfrm>
          <a:off x="3490411" y="1994077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EPIET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EUPHEM</a:t>
          </a:r>
        </a:p>
      </dsp:txBody>
      <dsp:txXfrm>
        <a:off x="3713456" y="2217122"/>
        <a:ext cx="1076957" cy="1076957"/>
      </dsp:txXfrm>
    </dsp:sp>
    <dsp:sp modelId="{7E68E942-A377-4306-B9CF-9470DDC82389}">
      <dsp:nvSpPr>
        <dsp:cNvPr id="0" name=""/>
        <dsp:cNvSpPr/>
      </dsp:nvSpPr>
      <dsp:spPr>
        <a:xfrm rot="16200000">
          <a:off x="4021536" y="1747502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415" y="1752158"/>
        <a:ext cx="23039" cy="23039"/>
      </dsp:txXfrm>
    </dsp:sp>
    <dsp:sp modelId="{12CF9236-3E11-4031-9246-A9EEED917EDA}">
      <dsp:nvSpPr>
        <dsp:cNvPr id="0" name=""/>
        <dsp:cNvSpPr/>
      </dsp:nvSpPr>
      <dsp:spPr>
        <a:xfrm>
          <a:off x="3490411" y="10232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Curriculum</a:t>
          </a:r>
        </a:p>
      </dsp:txBody>
      <dsp:txXfrm>
        <a:off x="3713456" y="233277"/>
        <a:ext cx="1076957" cy="1076957"/>
      </dsp:txXfrm>
    </dsp:sp>
    <dsp:sp modelId="{11B9F171-4F7C-4C79-9099-DA95DFE98210}">
      <dsp:nvSpPr>
        <dsp:cNvPr id="0" name=""/>
        <dsp:cNvSpPr/>
      </dsp:nvSpPr>
      <dsp:spPr>
        <a:xfrm rot="19800000">
          <a:off x="4880566" y="2243463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099445" y="2248120"/>
        <a:ext cx="23039" cy="23039"/>
      </dsp:txXfrm>
    </dsp:sp>
    <dsp:sp modelId="{21E8DBFB-8C36-4376-A439-CB1ACF159057}">
      <dsp:nvSpPr>
        <dsp:cNvPr id="0" name=""/>
        <dsp:cNvSpPr/>
      </dsp:nvSpPr>
      <dsp:spPr>
        <a:xfrm>
          <a:off x="5208472" y="1002154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Modules &amp; ESCAIDE</a:t>
          </a:r>
        </a:p>
      </dsp:txBody>
      <dsp:txXfrm>
        <a:off x="5431517" y="1225199"/>
        <a:ext cx="1076957" cy="1076957"/>
      </dsp:txXfrm>
    </dsp:sp>
    <dsp:sp modelId="{27DEFA47-223A-46B6-9A41-B43D85FE376D}">
      <dsp:nvSpPr>
        <dsp:cNvPr id="0" name=""/>
        <dsp:cNvSpPr/>
      </dsp:nvSpPr>
      <dsp:spPr>
        <a:xfrm rot="1800000">
          <a:off x="4880566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99445" y="3240042"/>
        <a:ext cx="23039" cy="23039"/>
      </dsp:txXfrm>
    </dsp:sp>
    <dsp:sp modelId="{D0BD0949-512A-4352-801C-3E747C00DBA3}">
      <dsp:nvSpPr>
        <dsp:cNvPr id="0" name=""/>
        <dsp:cNvSpPr/>
      </dsp:nvSpPr>
      <dsp:spPr>
        <a:xfrm>
          <a:off x="5208472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>
              <a:solidFill>
                <a:schemeClr val="tx1"/>
              </a:solidFill>
            </a:rPr>
            <a:t>Supervision/ Training sites</a:t>
          </a:r>
          <a:endParaRPr lang="en-GB" sz="1600" kern="1200" dirty="0">
            <a:solidFill>
              <a:schemeClr val="tx1"/>
            </a:solidFill>
          </a:endParaRPr>
        </a:p>
      </dsp:txBody>
      <dsp:txXfrm>
        <a:off x="5431517" y="3209045"/>
        <a:ext cx="1076957" cy="1076957"/>
      </dsp:txXfrm>
    </dsp:sp>
    <dsp:sp modelId="{D0B414F4-8CF5-4E67-8C22-C35983123B23}">
      <dsp:nvSpPr>
        <dsp:cNvPr id="0" name=""/>
        <dsp:cNvSpPr/>
      </dsp:nvSpPr>
      <dsp:spPr>
        <a:xfrm rot="5400000">
          <a:off x="4031778" y="3721105"/>
          <a:ext cx="440313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40313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927" y="3726274"/>
        <a:ext cx="22015" cy="22015"/>
      </dsp:txXfrm>
    </dsp:sp>
    <dsp:sp modelId="{BD6AD691-6D7B-4DE9-B5CF-07CFE2798E88}">
      <dsp:nvSpPr>
        <dsp:cNvPr id="0" name=""/>
        <dsp:cNvSpPr/>
      </dsp:nvSpPr>
      <dsp:spPr>
        <a:xfrm>
          <a:off x="3422978" y="3957438"/>
          <a:ext cx="1657913" cy="156401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International missions</a:t>
          </a:r>
        </a:p>
      </dsp:txBody>
      <dsp:txXfrm>
        <a:off x="3665774" y="4186483"/>
        <a:ext cx="1172321" cy="1105927"/>
      </dsp:txXfrm>
    </dsp:sp>
    <dsp:sp modelId="{F4688D4F-F88E-4773-8CDE-2294B970B953}">
      <dsp:nvSpPr>
        <dsp:cNvPr id="0" name=""/>
        <dsp:cNvSpPr/>
      </dsp:nvSpPr>
      <dsp:spPr>
        <a:xfrm rot="9000000">
          <a:off x="3162505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81384" y="3240042"/>
        <a:ext cx="23039" cy="23039"/>
      </dsp:txXfrm>
    </dsp:sp>
    <dsp:sp modelId="{50B9A170-067A-4109-A96A-9318C6A9AB18}">
      <dsp:nvSpPr>
        <dsp:cNvPr id="0" name=""/>
        <dsp:cNvSpPr/>
      </dsp:nvSpPr>
      <dsp:spPr>
        <a:xfrm>
          <a:off x="1772350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Governance</a:t>
          </a:r>
        </a:p>
      </dsp:txBody>
      <dsp:txXfrm>
        <a:off x="1995395" y="3209045"/>
        <a:ext cx="1076957" cy="1076957"/>
      </dsp:txXfrm>
    </dsp:sp>
    <dsp:sp modelId="{C022A010-EDDF-4AFD-B1E7-4B3234EFE450}">
      <dsp:nvSpPr>
        <dsp:cNvPr id="0" name=""/>
        <dsp:cNvSpPr/>
      </dsp:nvSpPr>
      <dsp:spPr>
        <a:xfrm rot="12600000">
          <a:off x="3183844" y="2249181"/>
          <a:ext cx="43792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37926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91860" y="2254409"/>
        <a:ext cx="21896" cy="21896"/>
      </dsp:txXfrm>
    </dsp:sp>
    <dsp:sp modelId="{7904012F-A01E-4F69-825D-CCB0A120DEE0}">
      <dsp:nvSpPr>
        <dsp:cNvPr id="0" name=""/>
        <dsp:cNvSpPr/>
      </dsp:nvSpPr>
      <dsp:spPr>
        <a:xfrm>
          <a:off x="1742232" y="999885"/>
          <a:ext cx="1583284" cy="1527586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Roles</a:t>
          </a:r>
        </a:p>
      </dsp:txBody>
      <dsp:txXfrm>
        <a:off x="1974099" y="1223595"/>
        <a:ext cx="1119550" cy="10801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9B9D1A-F706-4BF6-9D62-339162E6F4B3}">
      <dsp:nvSpPr>
        <dsp:cNvPr id="0" name=""/>
        <dsp:cNvSpPr/>
      </dsp:nvSpPr>
      <dsp:spPr>
        <a:xfrm rot="5400000">
          <a:off x="7550520" y="-3419478"/>
          <a:ext cx="337968" cy="726541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All steps</a:t>
          </a:r>
        </a:p>
      </dsp:txBody>
      <dsp:txXfrm rot="-5400000">
        <a:off x="4086796" y="60744"/>
        <a:ext cx="7248918" cy="304972"/>
      </dsp:txXfrm>
    </dsp:sp>
    <dsp:sp modelId="{E9200D25-C785-4C20-BEF0-DE761DF383B2}">
      <dsp:nvSpPr>
        <dsp:cNvPr id="0" name=""/>
        <dsp:cNvSpPr/>
      </dsp:nvSpPr>
      <dsp:spPr>
        <a:xfrm>
          <a:off x="0" y="1999"/>
          <a:ext cx="4086796" cy="4224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>
              <a:solidFill>
                <a:schemeClr val="tx1"/>
              </a:solidFill>
            </a:rPr>
            <a:t>Outbreak investigations</a:t>
          </a:r>
        </a:p>
      </dsp:txBody>
      <dsp:txXfrm>
        <a:off x="20623" y="22622"/>
        <a:ext cx="4045550" cy="381215"/>
      </dsp:txXfrm>
    </dsp:sp>
    <dsp:sp modelId="{814B7B7C-E1F5-4F58-AD82-DF7CF0F50ADF}">
      <dsp:nvSpPr>
        <dsp:cNvPr id="0" name=""/>
        <dsp:cNvSpPr/>
      </dsp:nvSpPr>
      <dsp:spPr>
        <a:xfrm rot="5400000">
          <a:off x="7550520" y="-2975894"/>
          <a:ext cx="337968" cy="726541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Set up, analyse data or evaluate system</a:t>
          </a:r>
        </a:p>
      </dsp:txBody>
      <dsp:txXfrm rot="-5400000">
        <a:off x="4086796" y="504328"/>
        <a:ext cx="7248918" cy="304972"/>
      </dsp:txXfrm>
    </dsp:sp>
    <dsp:sp modelId="{F48261F9-01B9-4489-B53D-9F2F7F21579C}">
      <dsp:nvSpPr>
        <dsp:cNvPr id="0" name=""/>
        <dsp:cNvSpPr/>
      </dsp:nvSpPr>
      <dsp:spPr>
        <a:xfrm>
          <a:off x="0" y="445583"/>
          <a:ext cx="4086796" cy="4224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>
              <a:solidFill>
                <a:schemeClr val="tx1"/>
              </a:solidFill>
            </a:rPr>
            <a:t>Surveillance</a:t>
          </a:r>
        </a:p>
      </dsp:txBody>
      <dsp:txXfrm>
        <a:off x="20623" y="466206"/>
        <a:ext cx="4045550" cy="381215"/>
      </dsp:txXfrm>
    </dsp:sp>
    <dsp:sp modelId="{92366C6F-67AB-4499-BA42-FDD9C79C23E5}">
      <dsp:nvSpPr>
        <dsp:cNvPr id="0" name=""/>
        <dsp:cNvSpPr/>
      </dsp:nvSpPr>
      <dsp:spPr>
        <a:xfrm rot="5400000">
          <a:off x="7287947" y="-2229522"/>
          <a:ext cx="848038" cy="725832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Applied research (one or more)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Protocol &amp; report</a:t>
          </a:r>
        </a:p>
      </dsp:txBody>
      <dsp:txXfrm rot="-5400000">
        <a:off x="4082806" y="1017017"/>
        <a:ext cx="7216923" cy="765242"/>
      </dsp:txXfrm>
    </dsp:sp>
    <dsp:sp modelId="{CEFF20A5-B392-427A-ADEF-1D3F1DE4FB09}">
      <dsp:nvSpPr>
        <dsp:cNvPr id="0" name=""/>
        <dsp:cNvSpPr/>
      </dsp:nvSpPr>
      <dsp:spPr>
        <a:xfrm>
          <a:off x="0" y="889167"/>
          <a:ext cx="4082805" cy="10209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>
              <a:solidFill>
                <a:schemeClr val="tx1"/>
              </a:solidFill>
            </a:rPr>
            <a:t>Applied Research (EPIET)/</a:t>
          </a:r>
          <a:r>
            <a:rPr lang="de-DE" sz="2000" b="0" kern="1200" dirty="0">
              <a:solidFill>
                <a:schemeClr val="tx1"/>
              </a:solidFill>
            </a:rPr>
            <a:t>Applied public health microbiology investigations (EUPHEM) </a:t>
          </a:r>
          <a:endParaRPr lang="en-GB" sz="2000" b="0" kern="1200" dirty="0">
            <a:solidFill>
              <a:schemeClr val="tx1"/>
            </a:solidFill>
          </a:endParaRPr>
        </a:p>
      </dsp:txBody>
      <dsp:txXfrm>
        <a:off x="49838" y="939005"/>
        <a:ext cx="3983129" cy="921264"/>
      </dsp:txXfrm>
    </dsp:sp>
    <dsp:sp modelId="{169D7BA4-1BF2-4A30-94CB-753A662C644E}">
      <dsp:nvSpPr>
        <dsp:cNvPr id="0" name=""/>
        <dsp:cNvSpPr/>
      </dsp:nvSpPr>
      <dsp:spPr>
        <a:xfrm rot="5400000">
          <a:off x="7550520" y="-1490246"/>
          <a:ext cx="337968" cy="726541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Teach epi/ PHM to public health professionals</a:t>
          </a:r>
        </a:p>
      </dsp:txBody>
      <dsp:txXfrm rot="-5400000">
        <a:off x="4086796" y="1989976"/>
        <a:ext cx="7248918" cy="304972"/>
      </dsp:txXfrm>
    </dsp:sp>
    <dsp:sp modelId="{2AA2AAA9-7530-4414-BF95-4190E10C27DB}">
      <dsp:nvSpPr>
        <dsp:cNvPr id="0" name=""/>
        <dsp:cNvSpPr/>
      </dsp:nvSpPr>
      <dsp:spPr>
        <a:xfrm>
          <a:off x="0" y="1931230"/>
          <a:ext cx="4086796" cy="4224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>
              <a:solidFill>
                <a:schemeClr val="tx1"/>
              </a:solidFill>
            </a:rPr>
            <a:t>Teaching</a:t>
          </a:r>
        </a:p>
      </dsp:txBody>
      <dsp:txXfrm>
        <a:off x="20623" y="1951853"/>
        <a:ext cx="4045550" cy="381215"/>
      </dsp:txXfrm>
    </dsp:sp>
    <dsp:sp modelId="{483640E9-910F-4E34-82F9-828888231CC5}">
      <dsp:nvSpPr>
        <dsp:cNvPr id="0" name=""/>
        <dsp:cNvSpPr/>
      </dsp:nvSpPr>
      <dsp:spPr>
        <a:xfrm rot="5400000">
          <a:off x="7395626" y="-938005"/>
          <a:ext cx="551024" cy="717666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At least 1 submitted manuscript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1 oral presentation at ESCAIDE or other conference</a:t>
          </a:r>
        </a:p>
      </dsp:txBody>
      <dsp:txXfrm rot="-5400000">
        <a:off x="4082806" y="2401714"/>
        <a:ext cx="7149766" cy="497226"/>
      </dsp:txXfrm>
    </dsp:sp>
    <dsp:sp modelId="{77E0E09A-DDE4-483F-B7EC-7F1754334FB5}">
      <dsp:nvSpPr>
        <dsp:cNvPr id="0" name=""/>
        <dsp:cNvSpPr/>
      </dsp:nvSpPr>
      <dsp:spPr>
        <a:xfrm>
          <a:off x="0" y="2439096"/>
          <a:ext cx="4082805" cy="4224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</a:rPr>
            <a:t>Communication</a:t>
          </a:r>
        </a:p>
      </dsp:txBody>
      <dsp:txXfrm>
        <a:off x="20623" y="2459719"/>
        <a:ext cx="4041559" cy="381215"/>
      </dsp:txXfrm>
    </dsp:sp>
    <dsp:sp modelId="{AA4E9728-D122-A440-843C-78C140C63A4F}">
      <dsp:nvSpPr>
        <dsp:cNvPr id="0" name=""/>
        <dsp:cNvSpPr/>
      </dsp:nvSpPr>
      <dsp:spPr>
        <a:xfrm rot="5400000">
          <a:off x="7550520" y="-474515"/>
          <a:ext cx="337968" cy="726541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Analyse/interpret time series data</a:t>
          </a:r>
        </a:p>
      </dsp:txBody>
      <dsp:txXfrm rot="-5400000">
        <a:off x="4086796" y="3005707"/>
        <a:ext cx="7248918" cy="304972"/>
      </dsp:txXfrm>
    </dsp:sp>
    <dsp:sp modelId="{AEC2FD29-AB10-3C44-B913-C2DB780272AF}">
      <dsp:nvSpPr>
        <dsp:cNvPr id="0" name=""/>
        <dsp:cNvSpPr/>
      </dsp:nvSpPr>
      <dsp:spPr>
        <a:xfrm>
          <a:off x="0" y="2946962"/>
          <a:ext cx="4086796" cy="4224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Advanced statistical analysis (EPIET)</a:t>
          </a:r>
        </a:p>
      </dsp:txBody>
      <dsp:txXfrm>
        <a:off x="20623" y="2967585"/>
        <a:ext cx="4045550" cy="381215"/>
      </dsp:txXfrm>
    </dsp:sp>
    <dsp:sp modelId="{ECA1B77F-5C50-46B5-88A0-19009AD1571C}">
      <dsp:nvSpPr>
        <dsp:cNvPr id="0" name=""/>
        <dsp:cNvSpPr/>
      </dsp:nvSpPr>
      <dsp:spPr>
        <a:xfrm rot="5400000">
          <a:off x="7550520" y="-30931"/>
          <a:ext cx="337968" cy="726541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BSL3</a:t>
          </a:r>
        </a:p>
      </dsp:txBody>
      <dsp:txXfrm rot="-5400000">
        <a:off x="4086796" y="3449291"/>
        <a:ext cx="7248918" cy="304972"/>
      </dsp:txXfrm>
    </dsp:sp>
    <dsp:sp modelId="{3F28B333-DE08-4055-8BC8-D8665726237B}">
      <dsp:nvSpPr>
        <dsp:cNvPr id="0" name=""/>
        <dsp:cNvSpPr/>
      </dsp:nvSpPr>
      <dsp:spPr>
        <a:xfrm>
          <a:off x="0" y="3390546"/>
          <a:ext cx="4086796" cy="4224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schemeClr val="tx1"/>
              </a:solidFill>
            </a:rPr>
            <a:t>Biorisk</a:t>
          </a:r>
          <a:r>
            <a:rPr lang="en-GB" sz="1800" kern="1200" dirty="0">
              <a:solidFill>
                <a:schemeClr val="tx1"/>
              </a:solidFill>
            </a:rPr>
            <a:t> management (EUPHEM)</a:t>
          </a:r>
        </a:p>
      </dsp:txBody>
      <dsp:txXfrm>
        <a:off x="20623" y="3411169"/>
        <a:ext cx="4045550" cy="381215"/>
      </dsp:txXfrm>
    </dsp:sp>
    <dsp:sp modelId="{BEF56F88-585E-4216-ABA7-F4AB65E22732}">
      <dsp:nvSpPr>
        <dsp:cNvPr id="0" name=""/>
        <dsp:cNvSpPr/>
      </dsp:nvSpPr>
      <dsp:spPr>
        <a:xfrm rot="5400000">
          <a:off x="7550520" y="412652"/>
          <a:ext cx="337968" cy="726541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EQA/ accreditation</a:t>
          </a:r>
        </a:p>
      </dsp:txBody>
      <dsp:txXfrm rot="-5400000">
        <a:off x="4086796" y="3892874"/>
        <a:ext cx="7248918" cy="304972"/>
      </dsp:txXfrm>
    </dsp:sp>
    <dsp:sp modelId="{E87FD647-64AF-4E6B-BEF4-A881F38B99DF}">
      <dsp:nvSpPr>
        <dsp:cNvPr id="0" name=""/>
        <dsp:cNvSpPr/>
      </dsp:nvSpPr>
      <dsp:spPr>
        <a:xfrm>
          <a:off x="0" y="3834130"/>
          <a:ext cx="4086796" cy="4224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Quality management (EUPHEM)</a:t>
          </a:r>
        </a:p>
      </dsp:txBody>
      <dsp:txXfrm>
        <a:off x="20623" y="3854753"/>
        <a:ext cx="4045550" cy="381215"/>
      </dsp:txXfrm>
    </dsp:sp>
    <dsp:sp modelId="{7DF3B738-D964-4F00-8F2C-215E7C7786B8}">
      <dsp:nvSpPr>
        <dsp:cNvPr id="0" name=""/>
        <dsp:cNvSpPr/>
      </dsp:nvSpPr>
      <dsp:spPr>
        <a:xfrm rot="5400000">
          <a:off x="7550520" y="856237"/>
          <a:ext cx="337968" cy="726541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kern="1200" dirty="0"/>
            <a:t>Laboratory work on surveillance, outbreaks, methods</a:t>
          </a:r>
        </a:p>
      </dsp:txBody>
      <dsp:txXfrm rot="-5400000">
        <a:off x="4086796" y="4336459"/>
        <a:ext cx="7248918" cy="304972"/>
      </dsp:txXfrm>
    </dsp:sp>
    <dsp:sp modelId="{27794615-837C-4F44-AE63-81C477234C87}">
      <dsp:nvSpPr>
        <dsp:cNvPr id="0" name=""/>
        <dsp:cNvSpPr/>
      </dsp:nvSpPr>
      <dsp:spPr>
        <a:xfrm>
          <a:off x="0" y="4277714"/>
          <a:ext cx="4086796" cy="4224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 </a:t>
          </a:r>
          <a:r>
            <a:rPr lang="en-GB" sz="1800" kern="1200" dirty="0">
              <a:solidFill>
                <a:schemeClr val="tx1"/>
              </a:solidFill>
            </a:rPr>
            <a:t>Laboratory investigation (EUPHEM)</a:t>
          </a:r>
        </a:p>
      </dsp:txBody>
      <dsp:txXfrm>
        <a:off x="20623" y="4298337"/>
        <a:ext cx="4045550" cy="3812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08CE1-784D-400E-AA88-B1E8C4221D3C}">
      <dsp:nvSpPr>
        <dsp:cNvPr id="0" name=""/>
        <dsp:cNvSpPr/>
      </dsp:nvSpPr>
      <dsp:spPr>
        <a:xfrm>
          <a:off x="3490411" y="1994077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EPIET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EUPHEM</a:t>
          </a:r>
        </a:p>
      </dsp:txBody>
      <dsp:txXfrm>
        <a:off x="3713456" y="2217122"/>
        <a:ext cx="1076957" cy="1076957"/>
      </dsp:txXfrm>
    </dsp:sp>
    <dsp:sp modelId="{7E68E942-A377-4306-B9CF-9470DDC82389}">
      <dsp:nvSpPr>
        <dsp:cNvPr id="0" name=""/>
        <dsp:cNvSpPr/>
      </dsp:nvSpPr>
      <dsp:spPr>
        <a:xfrm rot="16200000">
          <a:off x="4021536" y="1747502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415" y="1752158"/>
        <a:ext cx="23039" cy="23039"/>
      </dsp:txXfrm>
    </dsp:sp>
    <dsp:sp modelId="{12CF9236-3E11-4031-9246-A9EEED917EDA}">
      <dsp:nvSpPr>
        <dsp:cNvPr id="0" name=""/>
        <dsp:cNvSpPr/>
      </dsp:nvSpPr>
      <dsp:spPr>
        <a:xfrm>
          <a:off x="3490411" y="10232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Curriculum</a:t>
          </a:r>
        </a:p>
      </dsp:txBody>
      <dsp:txXfrm>
        <a:off x="3713456" y="233277"/>
        <a:ext cx="1076957" cy="1076957"/>
      </dsp:txXfrm>
    </dsp:sp>
    <dsp:sp modelId="{11B9F171-4F7C-4C79-9099-DA95DFE98210}">
      <dsp:nvSpPr>
        <dsp:cNvPr id="0" name=""/>
        <dsp:cNvSpPr/>
      </dsp:nvSpPr>
      <dsp:spPr>
        <a:xfrm rot="19800000">
          <a:off x="4880566" y="2243463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099445" y="2248120"/>
        <a:ext cx="23039" cy="23039"/>
      </dsp:txXfrm>
    </dsp:sp>
    <dsp:sp modelId="{21E8DBFB-8C36-4376-A439-CB1ACF159057}">
      <dsp:nvSpPr>
        <dsp:cNvPr id="0" name=""/>
        <dsp:cNvSpPr/>
      </dsp:nvSpPr>
      <dsp:spPr>
        <a:xfrm>
          <a:off x="5208472" y="1002154"/>
          <a:ext cx="1523047" cy="1523047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Modules</a:t>
          </a:r>
        </a:p>
      </dsp:txBody>
      <dsp:txXfrm>
        <a:off x="5431517" y="1225199"/>
        <a:ext cx="1076957" cy="1076957"/>
      </dsp:txXfrm>
    </dsp:sp>
    <dsp:sp modelId="{27DEFA47-223A-46B6-9A41-B43D85FE376D}">
      <dsp:nvSpPr>
        <dsp:cNvPr id="0" name=""/>
        <dsp:cNvSpPr/>
      </dsp:nvSpPr>
      <dsp:spPr>
        <a:xfrm rot="1800000">
          <a:off x="4880566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99445" y="3240042"/>
        <a:ext cx="23039" cy="23039"/>
      </dsp:txXfrm>
    </dsp:sp>
    <dsp:sp modelId="{D0BD0949-512A-4352-801C-3E747C00DBA3}">
      <dsp:nvSpPr>
        <dsp:cNvPr id="0" name=""/>
        <dsp:cNvSpPr/>
      </dsp:nvSpPr>
      <dsp:spPr>
        <a:xfrm>
          <a:off x="5208472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>
              <a:solidFill>
                <a:schemeClr val="tx1"/>
              </a:solidFill>
            </a:rPr>
            <a:t>Supervision/ Training sites</a:t>
          </a:r>
          <a:endParaRPr lang="en-GB" sz="1600" kern="1200" dirty="0">
            <a:solidFill>
              <a:schemeClr val="tx1"/>
            </a:solidFill>
          </a:endParaRPr>
        </a:p>
      </dsp:txBody>
      <dsp:txXfrm>
        <a:off x="5431517" y="3209045"/>
        <a:ext cx="1076957" cy="1076957"/>
      </dsp:txXfrm>
    </dsp:sp>
    <dsp:sp modelId="{D0B414F4-8CF5-4E67-8C22-C35983123B23}">
      <dsp:nvSpPr>
        <dsp:cNvPr id="0" name=""/>
        <dsp:cNvSpPr/>
      </dsp:nvSpPr>
      <dsp:spPr>
        <a:xfrm rot="5400000">
          <a:off x="4031778" y="3721105"/>
          <a:ext cx="440313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40313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927" y="3726274"/>
        <a:ext cx="22015" cy="22015"/>
      </dsp:txXfrm>
    </dsp:sp>
    <dsp:sp modelId="{BD6AD691-6D7B-4DE9-B5CF-07CFE2798E88}">
      <dsp:nvSpPr>
        <dsp:cNvPr id="0" name=""/>
        <dsp:cNvSpPr/>
      </dsp:nvSpPr>
      <dsp:spPr>
        <a:xfrm>
          <a:off x="3422978" y="3957438"/>
          <a:ext cx="1657913" cy="156401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International missions</a:t>
          </a:r>
        </a:p>
      </dsp:txBody>
      <dsp:txXfrm>
        <a:off x="3665774" y="4186483"/>
        <a:ext cx="1172321" cy="1105927"/>
      </dsp:txXfrm>
    </dsp:sp>
    <dsp:sp modelId="{F4688D4F-F88E-4773-8CDE-2294B970B953}">
      <dsp:nvSpPr>
        <dsp:cNvPr id="0" name=""/>
        <dsp:cNvSpPr/>
      </dsp:nvSpPr>
      <dsp:spPr>
        <a:xfrm rot="9000000">
          <a:off x="3162505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81384" y="3240042"/>
        <a:ext cx="23039" cy="23039"/>
      </dsp:txXfrm>
    </dsp:sp>
    <dsp:sp modelId="{50B9A170-067A-4109-A96A-9318C6A9AB18}">
      <dsp:nvSpPr>
        <dsp:cNvPr id="0" name=""/>
        <dsp:cNvSpPr/>
      </dsp:nvSpPr>
      <dsp:spPr>
        <a:xfrm>
          <a:off x="1772350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Governance</a:t>
          </a:r>
        </a:p>
      </dsp:txBody>
      <dsp:txXfrm>
        <a:off x="1995395" y="3209045"/>
        <a:ext cx="1076957" cy="1076957"/>
      </dsp:txXfrm>
    </dsp:sp>
    <dsp:sp modelId="{C022A010-EDDF-4AFD-B1E7-4B3234EFE450}">
      <dsp:nvSpPr>
        <dsp:cNvPr id="0" name=""/>
        <dsp:cNvSpPr/>
      </dsp:nvSpPr>
      <dsp:spPr>
        <a:xfrm rot="12600000">
          <a:off x="3183844" y="2249181"/>
          <a:ext cx="43792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37926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91860" y="2254409"/>
        <a:ext cx="21896" cy="21896"/>
      </dsp:txXfrm>
    </dsp:sp>
    <dsp:sp modelId="{7904012F-A01E-4F69-825D-CCB0A120DEE0}">
      <dsp:nvSpPr>
        <dsp:cNvPr id="0" name=""/>
        <dsp:cNvSpPr/>
      </dsp:nvSpPr>
      <dsp:spPr>
        <a:xfrm>
          <a:off x="1742232" y="999885"/>
          <a:ext cx="1583284" cy="1527586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Roles</a:t>
          </a:r>
        </a:p>
      </dsp:txBody>
      <dsp:txXfrm>
        <a:off x="1974099" y="1223595"/>
        <a:ext cx="1119550" cy="10801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08CE1-784D-400E-AA88-B1E8C4221D3C}">
      <dsp:nvSpPr>
        <dsp:cNvPr id="0" name=""/>
        <dsp:cNvSpPr/>
      </dsp:nvSpPr>
      <dsp:spPr>
        <a:xfrm>
          <a:off x="3490411" y="1994077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EPIET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EUPHEM</a:t>
          </a:r>
        </a:p>
      </dsp:txBody>
      <dsp:txXfrm>
        <a:off x="3713456" y="2217122"/>
        <a:ext cx="1076957" cy="1076957"/>
      </dsp:txXfrm>
    </dsp:sp>
    <dsp:sp modelId="{7E68E942-A377-4306-B9CF-9470DDC82389}">
      <dsp:nvSpPr>
        <dsp:cNvPr id="0" name=""/>
        <dsp:cNvSpPr/>
      </dsp:nvSpPr>
      <dsp:spPr>
        <a:xfrm rot="16200000">
          <a:off x="4021536" y="1747502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415" y="1752158"/>
        <a:ext cx="23039" cy="23039"/>
      </dsp:txXfrm>
    </dsp:sp>
    <dsp:sp modelId="{12CF9236-3E11-4031-9246-A9EEED917EDA}">
      <dsp:nvSpPr>
        <dsp:cNvPr id="0" name=""/>
        <dsp:cNvSpPr/>
      </dsp:nvSpPr>
      <dsp:spPr>
        <a:xfrm>
          <a:off x="3490411" y="10232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Curriculum</a:t>
          </a:r>
        </a:p>
      </dsp:txBody>
      <dsp:txXfrm>
        <a:off x="3713456" y="233277"/>
        <a:ext cx="1076957" cy="1076957"/>
      </dsp:txXfrm>
    </dsp:sp>
    <dsp:sp modelId="{11B9F171-4F7C-4C79-9099-DA95DFE98210}">
      <dsp:nvSpPr>
        <dsp:cNvPr id="0" name=""/>
        <dsp:cNvSpPr/>
      </dsp:nvSpPr>
      <dsp:spPr>
        <a:xfrm rot="19800000">
          <a:off x="4880566" y="2243463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099445" y="2248120"/>
        <a:ext cx="23039" cy="23039"/>
      </dsp:txXfrm>
    </dsp:sp>
    <dsp:sp modelId="{21E8DBFB-8C36-4376-A439-CB1ACF159057}">
      <dsp:nvSpPr>
        <dsp:cNvPr id="0" name=""/>
        <dsp:cNvSpPr/>
      </dsp:nvSpPr>
      <dsp:spPr>
        <a:xfrm>
          <a:off x="5208472" y="1002154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Modules &amp; ESCAIDE</a:t>
          </a:r>
        </a:p>
      </dsp:txBody>
      <dsp:txXfrm>
        <a:off x="5431517" y="1225199"/>
        <a:ext cx="1076957" cy="1076957"/>
      </dsp:txXfrm>
    </dsp:sp>
    <dsp:sp modelId="{27DEFA47-223A-46B6-9A41-B43D85FE376D}">
      <dsp:nvSpPr>
        <dsp:cNvPr id="0" name=""/>
        <dsp:cNvSpPr/>
      </dsp:nvSpPr>
      <dsp:spPr>
        <a:xfrm rot="1800000">
          <a:off x="4880566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99445" y="3240042"/>
        <a:ext cx="23039" cy="23039"/>
      </dsp:txXfrm>
    </dsp:sp>
    <dsp:sp modelId="{D0BD0949-512A-4352-801C-3E747C00DBA3}">
      <dsp:nvSpPr>
        <dsp:cNvPr id="0" name=""/>
        <dsp:cNvSpPr/>
      </dsp:nvSpPr>
      <dsp:spPr>
        <a:xfrm>
          <a:off x="5208472" y="2986000"/>
          <a:ext cx="1523047" cy="1523047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Supervision/ Training sites</a:t>
          </a:r>
        </a:p>
      </dsp:txBody>
      <dsp:txXfrm>
        <a:off x="5431517" y="3209045"/>
        <a:ext cx="1076957" cy="1076957"/>
      </dsp:txXfrm>
    </dsp:sp>
    <dsp:sp modelId="{D0B414F4-8CF5-4E67-8C22-C35983123B23}">
      <dsp:nvSpPr>
        <dsp:cNvPr id="0" name=""/>
        <dsp:cNvSpPr/>
      </dsp:nvSpPr>
      <dsp:spPr>
        <a:xfrm rot="5400000">
          <a:off x="4031778" y="3721105"/>
          <a:ext cx="440313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40313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927" y="3726274"/>
        <a:ext cx="22015" cy="22015"/>
      </dsp:txXfrm>
    </dsp:sp>
    <dsp:sp modelId="{BD6AD691-6D7B-4DE9-B5CF-07CFE2798E88}">
      <dsp:nvSpPr>
        <dsp:cNvPr id="0" name=""/>
        <dsp:cNvSpPr/>
      </dsp:nvSpPr>
      <dsp:spPr>
        <a:xfrm>
          <a:off x="3422978" y="3957438"/>
          <a:ext cx="1657913" cy="156401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International missions</a:t>
          </a:r>
        </a:p>
      </dsp:txBody>
      <dsp:txXfrm>
        <a:off x="3665774" y="4186483"/>
        <a:ext cx="1172321" cy="1105927"/>
      </dsp:txXfrm>
    </dsp:sp>
    <dsp:sp modelId="{F4688D4F-F88E-4773-8CDE-2294B970B953}">
      <dsp:nvSpPr>
        <dsp:cNvPr id="0" name=""/>
        <dsp:cNvSpPr/>
      </dsp:nvSpPr>
      <dsp:spPr>
        <a:xfrm rot="9000000">
          <a:off x="3162505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81384" y="3240042"/>
        <a:ext cx="23039" cy="23039"/>
      </dsp:txXfrm>
    </dsp:sp>
    <dsp:sp modelId="{50B9A170-067A-4109-A96A-9318C6A9AB18}">
      <dsp:nvSpPr>
        <dsp:cNvPr id="0" name=""/>
        <dsp:cNvSpPr/>
      </dsp:nvSpPr>
      <dsp:spPr>
        <a:xfrm>
          <a:off x="1772350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Governance</a:t>
          </a:r>
        </a:p>
      </dsp:txBody>
      <dsp:txXfrm>
        <a:off x="1995395" y="3209045"/>
        <a:ext cx="1076957" cy="1076957"/>
      </dsp:txXfrm>
    </dsp:sp>
    <dsp:sp modelId="{C022A010-EDDF-4AFD-B1E7-4B3234EFE450}">
      <dsp:nvSpPr>
        <dsp:cNvPr id="0" name=""/>
        <dsp:cNvSpPr/>
      </dsp:nvSpPr>
      <dsp:spPr>
        <a:xfrm rot="12600000">
          <a:off x="3183844" y="2249181"/>
          <a:ext cx="43792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37926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91860" y="2254409"/>
        <a:ext cx="21896" cy="21896"/>
      </dsp:txXfrm>
    </dsp:sp>
    <dsp:sp modelId="{7904012F-A01E-4F69-825D-CCB0A120DEE0}">
      <dsp:nvSpPr>
        <dsp:cNvPr id="0" name=""/>
        <dsp:cNvSpPr/>
      </dsp:nvSpPr>
      <dsp:spPr>
        <a:xfrm>
          <a:off x="1742232" y="999885"/>
          <a:ext cx="1583284" cy="1527586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Coordinators</a:t>
          </a:r>
        </a:p>
      </dsp:txBody>
      <dsp:txXfrm>
        <a:off x="1974099" y="1223595"/>
        <a:ext cx="1119550" cy="10801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07DD17-79F9-4AAB-8564-0520EAA2B024}">
      <dsp:nvSpPr>
        <dsp:cNvPr id="0" name=""/>
        <dsp:cNvSpPr/>
      </dsp:nvSpPr>
      <dsp:spPr>
        <a:xfrm>
          <a:off x="2023705" y="-5112"/>
          <a:ext cx="5096589" cy="5096589"/>
        </a:xfrm>
        <a:prstGeom prst="circularArrow">
          <a:avLst>
            <a:gd name="adj1" fmla="val 5274"/>
            <a:gd name="adj2" fmla="val 312630"/>
            <a:gd name="adj3" fmla="val 14215869"/>
            <a:gd name="adj4" fmla="val 17134198"/>
            <a:gd name="adj5" fmla="val 5477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8134C1-6D67-4A86-892E-069E3FE66D92}">
      <dsp:nvSpPr>
        <dsp:cNvPr id="0" name=""/>
        <dsp:cNvSpPr/>
      </dsp:nvSpPr>
      <dsp:spPr>
        <a:xfrm>
          <a:off x="3596431" y="918"/>
          <a:ext cx="1951136" cy="97556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1</a:t>
          </a:r>
          <a:r>
            <a:rPr lang="en-GB" sz="1600" b="1" kern="1200" baseline="30000" dirty="0"/>
            <a:t>st</a:t>
          </a:r>
          <a:r>
            <a:rPr lang="en-GB" sz="1600" b="1" kern="1200" dirty="0"/>
            <a:t> month Competency assessment</a:t>
          </a:r>
        </a:p>
      </dsp:txBody>
      <dsp:txXfrm>
        <a:off x="3644054" y="48541"/>
        <a:ext cx="1855890" cy="880322"/>
      </dsp:txXfrm>
    </dsp:sp>
    <dsp:sp modelId="{1B32BD03-2F09-42D0-AF66-14C712B420E0}">
      <dsp:nvSpPr>
        <dsp:cNvPr id="0" name=""/>
        <dsp:cNvSpPr/>
      </dsp:nvSpPr>
      <dsp:spPr>
        <a:xfrm>
          <a:off x="5387009" y="1034708"/>
          <a:ext cx="1951136" cy="97556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Regular update through progress reports</a:t>
          </a:r>
        </a:p>
      </dsp:txBody>
      <dsp:txXfrm>
        <a:off x="5434632" y="1082331"/>
        <a:ext cx="1855890" cy="880322"/>
      </dsp:txXfrm>
    </dsp:sp>
    <dsp:sp modelId="{84BCB84D-1B72-42C9-B47B-66F2FECCCFFA}">
      <dsp:nvSpPr>
        <dsp:cNvPr id="0" name=""/>
        <dsp:cNvSpPr/>
      </dsp:nvSpPr>
      <dsp:spPr>
        <a:xfrm>
          <a:off x="5387009" y="3102290"/>
          <a:ext cx="1951136" cy="97556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Site visit</a:t>
          </a:r>
          <a:endParaRPr lang="en-GB" sz="1600" b="1" kern="1200" dirty="0"/>
        </a:p>
      </dsp:txBody>
      <dsp:txXfrm>
        <a:off x="5434632" y="3149913"/>
        <a:ext cx="1855890" cy="880322"/>
      </dsp:txXfrm>
    </dsp:sp>
    <dsp:sp modelId="{B7EE1DA7-85B6-475F-9B68-6896B76F481A}">
      <dsp:nvSpPr>
        <dsp:cNvPr id="0" name=""/>
        <dsp:cNvSpPr/>
      </dsp:nvSpPr>
      <dsp:spPr>
        <a:xfrm>
          <a:off x="3596431" y="4136081"/>
          <a:ext cx="1951136" cy="97556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13</a:t>
          </a:r>
          <a:r>
            <a:rPr lang="en-GB" sz="1600" b="1" kern="1200" baseline="30000"/>
            <a:t>th</a:t>
          </a:r>
          <a:r>
            <a:rPr lang="en-GB" sz="1600" b="1" kern="1200"/>
            <a:t> month Midterm review</a:t>
          </a:r>
          <a:endParaRPr lang="en-GB" sz="1600" b="1" kern="1200" dirty="0"/>
        </a:p>
      </dsp:txBody>
      <dsp:txXfrm>
        <a:off x="3644054" y="4183704"/>
        <a:ext cx="1855890" cy="880322"/>
      </dsp:txXfrm>
    </dsp:sp>
    <dsp:sp modelId="{54463EB2-D86D-4721-AB91-597AD3D732A0}">
      <dsp:nvSpPr>
        <dsp:cNvPr id="0" name=""/>
        <dsp:cNvSpPr/>
      </dsp:nvSpPr>
      <dsp:spPr>
        <a:xfrm>
          <a:off x="1805853" y="3102290"/>
          <a:ext cx="1951136" cy="97556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Regular update through progress reports</a:t>
          </a:r>
        </a:p>
      </dsp:txBody>
      <dsp:txXfrm>
        <a:off x="1853476" y="3149913"/>
        <a:ext cx="1855890" cy="880322"/>
      </dsp:txXfrm>
    </dsp:sp>
    <dsp:sp modelId="{7362D740-3FDE-42F3-B076-0D81B87D18B1}">
      <dsp:nvSpPr>
        <dsp:cNvPr id="0" name=""/>
        <dsp:cNvSpPr/>
      </dsp:nvSpPr>
      <dsp:spPr>
        <a:xfrm>
          <a:off x="1805853" y="1034708"/>
          <a:ext cx="1951136" cy="97556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23</a:t>
          </a:r>
          <a:r>
            <a:rPr lang="en-GB" sz="1600" b="1" kern="1200" baseline="30000"/>
            <a:t>rd</a:t>
          </a:r>
          <a:r>
            <a:rPr lang="en-GB" sz="1600" b="1" kern="1200"/>
            <a:t> month Exit interview</a:t>
          </a:r>
          <a:endParaRPr lang="en-GB" sz="1600" b="1" kern="1200" dirty="0"/>
        </a:p>
      </dsp:txBody>
      <dsp:txXfrm>
        <a:off x="1853476" y="1082331"/>
        <a:ext cx="1855890" cy="8803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08CE1-784D-400E-AA88-B1E8C4221D3C}">
      <dsp:nvSpPr>
        <dsp:cNvPr id="0" name=""/>
        <dsp:cNvSpPr/>
      </dsp:nvSpPr>
      <dsp:spPr>
        <a:xfrm>
          <a:off x="3490411" y="1994077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EPIET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EUPHEM</a:t>
          </a:r>
        </a:p>
      </dsp:txBody>
      <dsp:txXfrm>
        <a:off x="3713456" y="2217122"/>
        <a:ext cx="1076957" cy="1076957"/>
      </dsp:txXfrm>
    </dsp:sp>
    <dsp:sp modelId="{7E68E942-A377-4306-B9CF-9470DDC82389}">
      <dsp:nvSpPr>
        <dsp:cNvPr id="0" name=""/>
        <dsp:cNvSpPr/>
      </dsp:nvSpPr>
      <dsp:spPr>
        <a:xfrm rot="16200000">
          <a:off x="4021536" y="1747502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415" y="1752158"/>
        <a:ext cx="23039" cy="23039"/>
      </dsp:txXfrm>
    </dsp:sp>
    <dsp:sp modelId="{12CF9236-3E11-4031-9246-A9EEED917EDA}">
      <dsp:nvSpPr>
        <dsp:cNvPr id="0" name=""/>
        <dsp:cNvSpPr/>
      </dsp:nvSpPr>
      <dsp:spPr>
        <a:xfrm>
          <a:off x="3490411" y="10232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Curriculum</a:t>
          </a:r>
        </a:p>
      </dsp:txBody>
      <dsp:txXfrm>
        <a:off x="3713456" y="233277"/>
        <a:ext cx="1076957" cy="1076957"/>
      </dsp:txXfrm>
    </dsp:sp>
    <dsp:sp modelId="{11B9F171-4F7C-4C79-9099-DA95DFE98210}">
      <dsp:nvSpPr>
        <dsp:cNvPr id="0" name=""/>
        <dsp:cNvSpPr/>
      </dsp:nvSpPr>
      <dsp:spPr>
        <a:xfrm rot="19800000">
          <a:off x="4880566" y="2243463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099445" y="2248120"/>
        <a:ext cx="23039" cy="23039"/>
      </dsp:txXfrm>
    </dsp:sp>
    <dsp:sp modelId="{21E8DBFB-8C36-4376-A439-CB1ACF159057}">
      <dsp:nvSpPr>
        <dsp:cNvPr id="0" name=""/>
        <dsp:cNvSpPr/>
      </dsp:nvSpPr>
      <dsp:spPr>
        <a:xfrm>
          <a:off x="5208472" y="1002154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Modules &amp; ESCAIDE</a:t>
          </a:r>
        </a:p>
      </dsp:txBody>
      <dsp:txXfrm>
        <a:off x="5431517" y="1225199"/>
        <a:ext cx="1076957" cy="1076957"/>
      </dsp:txXfrm>
    </dsp:sp>
    <dsp:sp modelId="{27DEFA47-223A-46B6-9A41-B43D85FE376D}">
      <dsp:nvSpPr>
        <dsp:cNvPr id="0" name=""/>
        <dsp:cNvSpPr/>
      </dsp:nvSpPr>
      <dsp:spPr>
        <a:xfrm rot="1800000">
          <a:off x="4880566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99445" y="3240042"/>
        <a:ext cx="23039" cy="23039"/>
      </dsp:txXfrm>
    </dsp:sp>
    <dsp:sp modelId="{D0BD0949-512A-4352-801C-3E747C00DBA3}">
      <dsp:nvSpPr>
        <dsp:cNvPr id="0" name=""/>
        <dsp:cNvSpPr/>
      </dsp:nvSpPr>
      <dsp:spPr>
        <a:xfrm>
          <a:off x="5208472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>
              <a:solidFill>
                <a:schemeClr val="tx1"/>
              </a:solidFill>
            </a:rPr>
            <a:t>Supervision/ Training sites</a:t>
          </a:r>
          <a:endParaRPr lang="en-GB" sz="1600" kern="1200" dirty="0">
            <a:solidFill>
              <a:schemeClr val="tx1"/>
            </a:solidFill>
          </a:endParaRPr>
        </a:p>
      </dsp:txBody>
      <dsp:txXfrm>
        <a:off x="5431517" y="3209045"/>
        <a:ext cx="1076957" cy="1076957"/>
      </dsp:txXfrm>
    </dsp:sp>
    <dsp:sp modelId="{D0B414F4-8CF5-4E67-8C22-C35983123B23}">
      <dsp:nvSpPr>
        <dsp:cNvPr id="0" name=""/>
        <dsp:cNvSpPr/>
      </dsp:nvSpPr>
      <dsp:spPr>
        <a:xfrm rot="5400000">
          <a:off x="4031778" y="3721105"/>
          <a:ext cx="440313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40313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927" y="3726274"/>
        <a:ext cx="22015" cy="22015"/>
      </dsp:txXfrm>
    </dsp:sp>
    <dsp:sp modelId="{BD6AD691-6D7B-4DE9-B5CF-07CFE2798E88}">
      <dsp:nvSpPr>
        <dsp:cNvPr id="0" name=""/>
        <dsp:cNvSpPr/>
      </dsp:nvSpPr>
      <dsp:spPr>
        <a:xfrm>
          <a:off x="3422978" y="3957438"/>
          <a:ext cx="1657913" cy="1564017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International missions</a:t>
          </a:r>
        </a:p>
      </dsp:txBody>
      <dsp:txXfrm>
        <a:off x="3665774" y="4186483"/>
        <a:ext cx="1172321" cy="1105927"/>
      </dsp:txXfrm>
    </dsp:sp>
    <dsp:sp modelId="{F4688D4F-F88E-4773-8CDE-2294B970B953}">
      <dsp:nvSpPr>
        <dsp:cNvPr id="0" name=""/>
        <dsp:cNvSpPr/>
      </dsp:nvSpPr>
      <dsp:spPr>
        <a:xfrm rot="9000000">
          <a:off x="3162505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81384" y="3240042"/>
        <a:ext cx="23039" cy="23039"/>
      </dsp:txXfrm>
    </dsp:sp>
    <dsp:sp modelId="{50B9A170-067A-4109-A96A-9318C6A9AB18}">
      <dsp:nvSpPr>
        <dsp:cNvPr id="0" name=""/>
        <dsp:cNvSpPr/>
      </dsp:nvSpPr>
      <dsp:spPr>
        <a:xfrm>
          <a:off x="1772350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Governance</a:t>
          </a:r>
        </a:p>
      </dsp:txBody>
      <dsp:txXfrm>
        <a:off x="1995395" y="3209045"/>
        <a:ext cx="1076957" cy="1076957"/>
      </dsp:txXfrm>
    </dsp:sp>
    <dsp:sp modelId="{C022A010-EDDF-4AFD-B1E7-4B3234EFE450}">
      <dsp:nvSpPr>
        <dsp:cNvPr id="0" name=""/>
        <dsp:cNvSpPr/>
      </dsp:nvSpPr>
      <dsp:spPr>
        <a:xfrm rot="12600000">
          <a:off x="3183844" y="2249181"/>
          <a:ext cx="43792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37926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91860" y="2254409"/>
        <a:ext cx="21896" cy="21896"/>
      </dsp:txXfrm>
    </dsp:sp>
    <dsp:sp modelId="{7904012F-A01E-4F69-825D-CCB0A120DEE0}">
      <dsp:nvSpPr>
        <dsp:cNvPr id="0" name=""/>
        <dsp:cNvSpPr/>
      </dsp:nvSpPr>
      <dsp:spPr>
        <a:xfrm>
          <a:off x="1742232" y="999885"/>
          <a:ext cx="1583284" cy="1527586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Coordinators</a:t>
          </a:r>
        </a:p>
      </dsp:txBody>
      <dsp:txXfrm>
        <a:off x="1974099" y="1223595"/>
        <a:ext cx="1119550" cy="10801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082A7-3BC2-4716-BE08-9808FCCA77E8}">
      <dsp:nvSpPr>
        <dsp:cNvPr id="0" name=""/>
        <dsp:cNvSpPr/>
      </dsp:nvSpPr>
      <dsp:spPr>
        <a:xfrm>
          <a:off x="0" y="461068"/>
          <a:ext cx="8470958" cy="1496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7440" tIns="520700" rIns="657440" bIns="17780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500" kern="1200" dirty="0"/>
            <a:t>Assignment in other country; not programme objective, but strongly encouraged</a:t>
          </a:r>
        </a:p>
      </dsp:txBody>
      <dsp:txXfrm>
        <a:off x="0" y="461068"/>
        <a:ext cx="8470958" cy="1496250"/>
      </dsp:txXfrm>
    </dsp:sp>
    <dsp:sp modelId="{C04FADC9-3B04-496C-8AEE-180532C1C157}">
      <dsp:nvSpPr>
        <dsp:cNvPr id="0" name=""/>
        <dsp:cNvSpPr/>
      </dsp:nvSpPr>
      <dsp:spPr>
        <a:xfrm>
          <a:off x="423547" y="92068"/>
          <a:ext cx="5929670" cy="738000"/>
        </a:xfrm>
        <a:prstGeom prst="round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27" tIns="0" rIns="224127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What? </a:t>
          </a:r>
        </a:p>
      </dsp:txBody>
      <dsp:txXfrm>
        <a:off x="459573" y="128094"/>
        <a:ext cx="5857618" cy="665948"/>
      </dsp:txXfrm>
    </dsp:sp>
    <dsp:sp modelId="{51843F6E-7AF0-4F6D-BC5A-320ACECD0C1E}">
      <dsp:nvSpPr>
        <dsp:cNvPr id="0" name=""/>
        <dsp:cNvSpPr/>
      </dsp:nvSpPr>
      <dsp:spPr>
        <a:xfrm>
          <a:off x="0" y="2461318"/>
          <a:ext cx="8470958" cy="1043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7440" tIns="520700" rIns="65744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ECDC, WHO, GOARN, Epicentre, MSF etc</a:t>
          </a:r>
        </a:p>
      </dsp:txBody>
      <dsp:txXfrm>
        <a:off x="0" y="2461318"/>
        <a:ext cx="8470958" cy="1043437"/>
      </dsp:txXfrm>
    </dsp:sp>
    <dsp:sp modelId="{E630E3E3-E5E2-4DD3-8BE5-1DF7E83B55E1}">
      <dsp:nvSpPr>
        <dsp:cNvPr id="0" name=""/>
        <dsp:cNvSpPr/>
      </dsp:nvSpPr>
      <dsp:spPr>
        <a:xfrm>
          <a:off x="423547" y="2092318"/>
          <a:ext cx="5929670" cy="738000"/>
        </a:xfrm>
        <a:prstGeom prst="round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27" tIns="0" rIns="224127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From whom?</a:t>
          </a:r>
        </a:p>
      </dsp:txBody>
      <dsp:txXfrm>
        <a:off x="459573" y="2128344"/>
        <a:ext cx="5857618" cy="665948"/>
      </dsp:txXfrm>
    </dsp:sp>
    <dsp:sp modelId="{EC96C77F-15C9-44CD-AD2D-403062366895}">
      <dsp:nvSpPr>
        <dsp:cNvPr id="0" name=""/>
        <dsp:cNvSpPr/>
      </dsp:nvSpPr>
      <dsp:spPr>
        <a:xfrm>
          <a:off x="0" y="4008756"/>
          <a:ext cx="8470958" cy="1043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7440" tIns="520700" rIns="65744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4-8 weeks</a:t>
          </a:r>
        </a:p>
      </dsp:txBody>
      <dsp:txXfrm>
        <a:off x="0" y="4008756"/>
        <a:ext cx="8470958" cy="1043437"/>
      </dsp:txXfrm>
    </dsp:sp>
    <dsp:sp modelId="{C7FC989E-4820-4D95-BD14-6A9C460FDA35}">
      <dsp:nvSpPr>
        <dsp:cNvPr id="0" name=""/>
        <dsp:cNvSpPr/>
      </dsp:nvSpPr>
      <dsp:spPr>
        <a:xfrm>
          <a:off x="423547" y="3639756"/>
          <a:ext cx="5929670" cy="738000"/>
        </a:xfrm>
        <a:prstGeom prst="round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27" tIns="0" rIns="224127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How long?</a:t>
          </a:r>
        </a:p>
      </dsp:txBody>
      <dsp:txXfrm>
        <a:off x="459573" y="3675782"/>
        <a:ext cx="5857618" cy="6659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08CE1-784D-400E-AA88-B1E8C4221D3C}">
      <dsp:nvSpPr>
        <dsp:cNvPr id="0" name=""/>
        <dsp:cNvSpPr/>
      </dsp:nvSpPr>
      <dsp:spPr>
        <a:xfrm>
          <a:off x="3490411" y="1994077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EPIET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EUPHEM</a:t>
          </a:r>
        </a:p>
      </dsp:txBody>
      <dsp:txXfrm>
        <a:off x="3713456" y="2217122"/>
        <a:ext cx="1076957" cy="1076957"/>
      </dsp:txXfrm>
    </dsp:sp>
    <dsp:sp modelId="{7E68E942-A377-4306-B9CF-9470DDC82389}">
      <dsp:nvSpPr>
        <dsp:cNvPr id="0" name=""/>
        <dsp:cNvSpPr/>
      </dsp:nvSpPr>
      <dsp:spPr>
        <a:xfrm rot="16200000">
          <a:off x="4021536" y="1747502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415" y="1752158"/>
        <a:ext cx="23039" cy="23039"/>
      </dsp:txXfrm>
    </dsp:sp>
    <dsp:sp modelId="{12CF9236-3E11-4031-9246-A9EEED917EDA}">
      <dsp:nvSpPr>
        <dsp:cNvPr id="0" name=""/>
        <dsp:cNvSpPr/>
      </dsp:nvSpPr>
      <dsp:spPr>
        <a:xfrm>
          <a:off x="3490411" y="10232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Curriculum</a:t>
          </a:r>
        </a:p>
      </dsp:txBody>
      <dsp:txXfrm>
        <a:off x="3713456" y="233277"/>
        <a:ext cx="1076957" cy="1076957"/>
      </dsp:txXfrm>
    </dsp:sp>
    <dsp:sp modelId="{11B9F171-4F7C-4C79-9099-DA95DFE98210}">
      <dsp:nvSpPr>
        <dsp:cNvPr id="0" name=""/>
        <dsp:cNvSpPr/>
      </dsp:nvSpPr>
      <dsp:spPr>
        <a:xfrm rot="19800000">
          <a:off x="4880566" y="2243463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099445" y="2248120"/>
        <a:ext cx="23039" cy="23039"/>
      </dsp:txXfrm>
    </dsp:sp>
    <dsp:sp modelId="{21E8DBFB-8C36-4376-A439-CB1ACF159057}">
      <dsp:nvSpPr>
        <dsp:cNvPr id="0" name=""/>
        <dsp:cNvSpPr/>
      </dsp:nvSpPr>
      <dsp:spPr>
        <a:xfrm>
          <a:off x="5208472" y="1002154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Modules &amp; ESCAIDE</a:t>
          </a:r>
        </a:p>
      </dsp:txBody>
      <dsp:txXfrm>
        <a:off x="5431517" y="1225199"/>
        <a:ext cx="1076957" cy="1076957"/>
      </dsp:txXfrm>
    </dsp:sp>
    <dsp:sp modelId="{27DEFA47-223A-46B6-9A41-B43D85FE376D}">
      <dsp:nvSpPr>
        <dsp:cNvPr id="0" name=""/>
        <dsp:cNvSpPr/>
      </dsp:nvSpPr>
      <dsp:spPr>
        <a:xfrm rot="1800000">
          <a:off x="4880566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99445" y="3240042"/>
        <a:ext cx="23039" cy="23039"/>
      </dsp:txXfrm>
    </dsp:sp>
    <dsp:sp modelId="{D0BD0949-512A-4352-801C-3E747C00DBA3}">
      <dsp:nvSpPr>
        <dsp:cNvPr id="0" name=""/>
        <dsp:cNvSpPr/>
      </dsp:nvSpPr>
      <dsp:spPr>
        <a:xfrm>
          <a:off x="5208472" y="2986000"/>
          <a:ext cx="1523047" cy="152304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>
              <a:solidFill>
                <a:schemeClr val="tx1"/>
              </a:solidFill>
            </a:rPr>
            <a:t>Supervision/ Training sites</a:t>
          </a:r>
          <a:endParaRPr lang="en-GB" sz="1600" kern="1200" dirty="0">
            <a:solidFill>
              <a:schemeClr val="tx1"/>
            </a:solidFill>
          </a:endParaRPr>
        </a:p>
      </dsp:txBody>
      <dsp:txXfrm>
        <a:off x="5431517" y="3209045"/>
        <a:ext cx="1076957" cy="1076957"/>
      </dsp:txXfrm>
    </dsp:sp>
    <dsp:sp modelId="{D0B414F4-8CF5-4E67-8C22-C35983123B23}">
      <dsp:nvSpPr>
        <dsp:cNvPr id="0" name=""/>
        <dsp:cNvSpPr/>
      </dsp:nvSpPr>
      <dsp:spPr>
        <a:xfrm rot="5400000">
          <a:off x="4031778" y="3721105"/>
          <a:ext cx="440313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40313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240927" y="3726274"/>
        <a:ext cx="22015" cy="22015"/>
      </dsp:txXfrm>
    </dsp:sp>
    <dsp:sp modelId="{BD6AD691-6D7B-4DE9-B5CF-07CFE2798E88}">
      <dsp:nvSpPr>
        <dsp:cNvPr id="0" name=""/>
        <dsp:cNvSpPr/>
      </dsp:nvSpPr>
      <dsp:spPr>
        <a:xfrm>
          <a:off x="3422978" y="3957438"/>
          <a:ext cx="1657913" cy="156401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International missions</a:t>
          </a:r>
        </a:p>
      </dsp:txBody>
      <dsp:txXfrm>
        <a:off x="3665774" y="4186483"/>
        <a:ext cx="1172321" cy="1105927"/>
      </dsp:txXfrm>
    </dsp:sp>
    <dsp:sp modelId="{F4688D4F-F88E-4773-8CDE-2294B970B953}">
      <dsp:nvSpPr>
        <dsp:cNvPr id="0" name=""/>
        <dsp:cNvSpPr/>
      </dsp:nvSpPr>
      <dsp:spPr>
        <a:xfrm rot="9000000">
          <a:off x="3162505" y="3235386"/>
          <a:ext cx="460798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60798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81384" y="3240042"/>
        <a:ext cx="23039" cy="23039"/>
      </dsp:txXfrm>
    </dsp:sp>
    <dsp:sp modelId="{50B9A170-067A-4109-A96A-9318C6A9AB18}">
      <dsp:nvSpPr>
        <dsp:cNvPr id="0" name=""/>
        <dsp:cNvSpPr/>
      </dsp:nvSpPr>
      <dsp:spPr>
        <a:xfrm>
          <a:off x="1772350" y="2986000"/>
          <a:ext cx="1523047" cy="1523047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Governance</a:t>
          </a:r>
        </a:p>
      </dsp:txBody>
      <dsp:txXfrm>
        <a:off x="1995395" y="3209045"/>
        <a:ext cx="1076957" cy="1076957"/>
      </dsp:txXfrm>
    </dsp:sp>
    <dsp:sp modelId="{C022A010-EDDF-4AFD-B1E7-4B3234EFE450}">
      <dsp:nvSpPr>
        <dsp:cNvPr id="0" name=""/>
        <dsp:cNvSpPr/>
      </dsp:nvSpPr>
      <dsp:spPr>
        <a:xfrm rot="12600000">
          <a:off x="3183844" y="2249181"/>
          <a:ext cx="43792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437926" y="161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3391860" y="2254409"/>
        <a:ext cx="21896" cy="21896"/>
      </dsp:txXfrm>
    </dsp:sp>
    <dsp:sp modelId="{7904012F-A01E-4F69-825D-CCB0A120DEE0}">
      <dsp:nvSpPr>
        <dsp:cNvPr id="0" name=""/>
        <dsp:cNvSpPr/>
      </dsp:nvSpPr>
      <dsp:spPr>
        <a:xfrm>
          <a:off x="1742232" y="999885"/>
          <a:ext cx="1583284" cy="1527586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Roles</a:t>
          </a:r>
        </a:p>
      </dsp:txBody>
      <dsp:txXfrm>
        <a:off x="1974099" y="1223595"/>
        <a:ext cx="1119550" cy="1080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2A5A4-8B6D-4504-A8C4-1D05537D5F0E}" type="datetimeFigureOut">
              <a:rPr lang="en-GB" smtClean="0"/>
              <a:t>29/03/2026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C4438-05CF-4422-80F6-43EA6CF53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227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837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/>
          <a:lstStyle/>
          <a:p>
            <a:fld id="{C132BEAC-6556-43E0-A175-81E5D01EEFB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760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dirty="0"/>
            </a:br>
            <a:endParaRPr lang="en-GB" dirty="0"/>
          </a:p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/>
          <a:lstStyle/>
          <a:p>
            <a:fld id="{C132BEAC-6556-43E0-A175-81E5D01EEFB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293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4676ef27e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4676ef27e2_0_12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7565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dirty="0"/>
            </a:br>
            <a:endParaRPr lang="en-GB" dirty="0"/>
          </a:p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/>
          <a:lstStyle/>
          <a:p>
            <a:fld id="{C132BEAC-6556-43E0-A175-81E5D01EEFB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1630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9221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4248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9892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dirty="0"/>
            </a:br>
            <a:endParaRPr lang="en-GB" dirty="0"/>
          </a:p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/>
          <a:lstStyle/>
          <a:p>
            <a:fld id="{C132BEAC-6556-43E0-A175-81E5D01EEFBE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569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553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dirty="0"/>
            </a:br>
            <a:endParaRPr lang="en-GB" dirty="0"/>
          </a:p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/>
          <a:lstStyle/>
          <a:p>
            <a:fld id="{C132BEAC-6556-43E0-A175-81E5D01EEFB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678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8697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0740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8330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dirty="0"/>
            </a:br>
            <a:endParaRPr lang="en-GB" dirty="0"/>
          </a:p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/>
          <a:lstStyle/>
          <a:p>
            <a:fld id="{C132BEAC-6556-43E0-A175-81E5D01EEFBE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1546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569913"/>
            <a:ext cx="4506912" cy="2535237"/>
          </a:xfrm>
          <a:solidFill>
            <a:srgbClr val="FFFFFF"/>
          </a:solidFill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7540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78275" y="8674119"/>
            <a:ext cx="2966951" cy="456616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defRPr/>
            </a:pPr>
            <a:fld id="{8BC7B3A9-CC4F-4A23-A146-76F3FD5DCABF}" type="slidenum">
              <a:rPr lang="fr-FR" altLang="en-US"/>
              <a:pPr>
                <a:spcBef>
                  <a:spcPct val="0"/>
                </a:spcBef>
                <a:defRPr/>
              </a:pPr>
              <a:t>24</a:t>
            </a:fld>
            <a:endParaRPr lang="fr-FR" altLang="en-US" dirty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1950" y="682625"/>
            <a:ext cx="6088063" cy="3425825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52585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061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1B24EBAF-E39E-0747-8F52-E92A03680BCB}" type="slidenum">
              <a:rPr lang="en-US" sz="1200" b="0">
                <a:latin typeface="Arial" charset="0"/>
              </a:rPr>
              <a:pPr/>
              <a:t>3</a:t>
            </a:fld>
            <a:endParaRPr lang="en-US" sz="1200" b="0">
              <a:latin typeface="Arial" charset="0"/>
            </a:endParaRPr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099" y="4715711"/>
            <a:ext cx="4985067" cy="446968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>
              <a:latin typeface="Arial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37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/>
          <a:lstStyle/>
          <a:p>
            <a:fld id="{C132BEAC-6556-43E0-A175-81E5D01EEFB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406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4713" cy="33512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1E536-13BF-4989-B199-97C76FAAC6E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490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569913"/>
            <a:ext cx="4506912" cy="2535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dirty="0"/>
            </a:br>
            <a:endParaRPr lang="en-GB" dirty="0"/>
          </a:p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/>
          <a:lstStyle/>
          <a:p>
            <a:fld id="{C132BEAC-6556-43E0-A175-81E5D01EEFB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465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528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4438-05CF-4422-80F6-43EA6CF5331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223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69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375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096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EE6BB-DF5F-44E1-8984-8B95C8963FFD}" type="datetimeFigureOut">
              <a:rPr lang="en-US"/>
              <a:pPr>
                <a:defRPr/>
              </a:pPr>
              <a:t>3/29/26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EF384-FEF1-4014-AB74-929E7DCE291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65054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10682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486EB-DE77-447B-B5EE-E44700FD5BD5}" type="datetimeFigureOut">
              <a:rPr lang="en-GB"/>
              <a:pPr>
                <a:defRPr/>
              </a:pPr>
              <a:t>29/03/2026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EBF6B-729E-4FE9-A9B1-9E0334B67A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729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29/03/2026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74F938-3CC6-DF98-D685-82EF36C2486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08650" y="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  <p:extLst>
      <p:ext uri="{BB962C8B-B14F-4D97-AF65-F5344CB8AC3E}">
        <p14:creationId xmlns:p14="http://schemas.microsoft.com/office/powerpoint/2010/main" val="415149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7" r:id="rId4"/>
    <p:sldLayoutId id="2147483658" r:id="rId5"/>
    <p:sldLayoutId id="214748365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4.xml"/><Relationship Id="rId5" Type="http://schemas.openxmlformats.org/officeDocument/2006/relationships/image" Target="../media/image8.png"/><Relationship Id="rId10" Type="http://schemas.microsoft.com/office/2007/relationships/diagramDrawing" Target="../diagrams/drawing4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GB" sz="4000" dirty="0"/>
            </a:br>
            <a:r>
              <a:rPr lang="en-GB" sz="4000" dirty="0"/>
              <a:t>Field epidemiology training role in strengthening health security from the local level towards the global level</a:t>
            </a:r>
            <a:r>
              <a:rPr lang="en-GB" dirty="0"/>
              <a:t>: </a:t>
            </a:r>
            <a:r>
              <a:rPr lang="en-GB" sz="4000" dirty="0"/>
              <a:t>EPIET and EUPHEM experiences</a:t>
            </a:r>
            <a:br>
              <a:rPr lang="en-GB" dirty="0"/>
            </a:br>
            <a:endParaRPr lang="en-GB" dirty="0">
              <a:latin typeface="Tahoma"/>
              <a:ea typeface="Tahoma"/>
              <a:cs typeface="Tahoma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74568" y="5807075"/>
            <a:ext cx="10869432" cy="78175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GB" sz="2000" dirty="0">
                <a:latin typeface="Tahoma"/>
                <a:ea typeface="Tahoma"/>
                <a:cs typeface="Tahoma"/>
              </a:rPr>
              <a:t>FETP conference, Ankara, 19/02/2025</a:t>
            </a:r>
            <a:endParaRPr lang="en-GB" sz="2000" dirty="0">
              <a:solidFill>
                <a:prstClr val="white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03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9" y="223936"/>
            <a:ext cx="11352013" cy="951722"/>
          </a:xfrm>
        </p:spPr>
        <p:txBody>
          <a:bodyPr>
            <a:normAutofit/>
          </a:bodyPr>
          <a:lstStyle/>
          <a:p>
            <a:r>
              <a:rPr lang="en-GB" sz="2700" dirty="0"/>
              <a:t>Curriculum–Field assignments : Intended learning outcomes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31800" y="1474788"/>
          <a:ext cx="11352213" cy="470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9106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r>
              <a:rPr lang="en-GB" dirty="0"/>
              <a:t>Overview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820113"/>
              </p:ext>
            </p:extLst>
          </p:nvPr>
        </p:nvGraphicFramePr>
        <p:xfrm>
          <a:off x="1981200" y="614045"/>
          <a:ext cx="8473752" cy="553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5010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-7"/>
            <a:ext cx="5352487" cy="69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7685" y="6293567"/>
            <a:ext cx="43815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17755" y="226287"/>
            <a:ext cx="1189351" cy="10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66;p14">
            <a:extLst>
              <a:ext uri="{FF2B5EF4-FFF2-40B4-BE49-F238E27FC236}">
                <a16:creationId xmlns:a16="http://schemas.microsoft.com/office/drawing/2014/main" id="{1A6F3B45-78DF-28D8-7D8D-DA67B7505417}"/>
              </a:ext>
            </a:extLst>
          </p:cNvPr>
          <p:cNvSpPr txBox="1">
            <a:spLocks/>
          </p:cNvSpPr>
          <p:nvPr/>
        </p:nvSpPr>
        <p:spPr>
          <a:xfrm>
            <a:off x="484643" y="527787"/>
            <a:ext cx="8060359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AE23"/>
              </a:buClr>
              <a:buSzPts val="2800"/>
              <a:buFont typeface="Arial"/>
              <a:buNone/>
              <a:tabLst/>
              <a:defRPr/>
            </a:pPr>
            <a:r>
              <a:rPr kumimoji="0" lang="en-GB" sz="4533" b="0" i="0" u="none" strike="noStrike" kern="1200" cap="none" spc="0" normalizeH="0" baseline="0" noProof="0" dirty="0">
                <a:ln>
                  <a:noFill/>
                </a:ln>
                <a:solidFill>
                  <a:srgbClr val="008C75">
                    <a:lumMod val="50000"/>
                  </a:srgbClr>
                </a:solidFill>
                <a:effectLst/>
                <a:uLnTx/>
                <a:uFillTx/>
                <a:latin typeface="Roboto Black"/>
                <a:ea typeface="Roboto Black"/>
                <a:cs typeface="Roboto Black"/>
                <a:sym typeface="Roboto Black"/>
              </a:rPr>
              <a:t>Training modules</a:t>
            </a:r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4CA4922F-024F-A1E3-E94C-EB798922FBD1}"/>
              </a:ext>
            </a:extLst>
          </p:cNvPr>
          <p:cNvGraphicFramePr>
            <a:graphicFrameLocks/>
          </p:cNvGraphicFramePr>
          <p:nvPr/>
        </p:nvGraphicFramePr>
        <p:xfrm>
          <a:off x="630264" y="1283087"/>
          <a:ext cx="10766157" cy="262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Subtitle 4">
            <a:extLst>
              <a:ext uri="{FF2B5EF4-FFF2-40B4-BE49-F238E27FC236}">
                <a16:creationId xmlns:a16="http://schemas.microsoft.com/office/drawing/2014/main" id="{4C4B124E-69C7-5435-EADC-9DF1F7034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05211" y="1638494"/>
            <a:ext cx="12023003" cy="5010207"/>
          </a:xfrm>
        </p:spPr>
        <p:txBody>
          <a:bodyPr>
            <a:normAutofit/>
          </a:bodyPr>
          <a:lstStyle/>
          <a:p>
            <a:pPr lvl="1" algn="l">
              <a:buFont typeface="Arial" panose="020B0604020202020204" pitchFamily="34" charset="0"/>
              <a:buChar char="•"/>
            </a:pPr>
            <a:r>
              <a:rPr lang="en-GB" sz="2667" b="1" dirty="0">
                <a:solidFill>
                  <a:schemeClr val="accent5">
                    <a:lumMod val="50000"/>
                  </a:schemeClr>
                </a:solidFill>
              </a:rPr>
              <a:t>Fellowship trainings:</a:t>
            </a:r>
          </a:p>
          <a:p>
            <a:pPr lvl="2" algn="l">
              <a:buFont typeface="Arial" panose="020B0604020202020204" pitchFamily="34" charset="0"/>
              <a:buChar char="•"/>
            </a:pPr>
            <a:r>
              <a:rPr lang="en-GB" sz="2400" dirty="0"/>
              <a:t>~10-12 weeks of training during the 2-year fellowship period</a:t>
            </a:r>
          </a:p>
          <a:p>
            <a:pPr lvl="2" algn="l">
              <a:buFont typeface="Arial" panose="020B0604020202020204" pitchFamily="34" charset="0"/>
              <a:buChar char="•"/>
            </a:pPr>
            <a:r>
              <a:rPr lang="en-GB" sz="2400" dirty="0"/>
              <a:t>Fellows choose their </a:t>
            </a:r>
            <a:r>
              <a:rPr lang="en-GB" sz="2400" i="1" dirty="0">
                <a:solidFill>
                  <a:schemeClr val="accent5"/>
                </a:solidFill>
              </a:rPr>
              <a:t>‘individualised core programme’ </a:t>
            </a:r>
            <a:r>
              <a:rPr lang="en-GB" sz="2400" dirty="0"/>
              <a:t>including both core &amp; elective modules</a:t>
            </a:r>
          </a:p>
          <a:p>
            <a:pPr lvl="4" algn="l">
              <a:buFont typeface="Arial" panose="020B0604020202020204" pitchFamily="34" charset="0"/>
              <a:buChar char="•"/>
            </a:pPr>
            <a:r>
              <a:rPr lang="en-GB" sz="2400" dirty="0"/>
              <a:t>Core modules (~8 weeks)</a:t>
            </a:r>
          </a:p>
          <a:p>
            <a:pPr lvl="4" algn="l">
              <a:buFont typeface="Arial" panose="020B0604020202020204" pitchFamily="34" charset="0"/>
              <a:buChar char="•"/>
            </a:pPr>
            <a:r>
              <a:rPr lang="en-GB" sz="2400" dirty="0"/>
              <a:t>Required elective trainings (recommended 2-3 weeks)</a:t>
            </a:r>
          </a:p>
          <a:p>
            <a:pPr lvl="1" algn="l">
              <a:buFont typeface="Arial" panose="020B0604020202020204" pitchFamily="34" charset="0"/>
              <a:buChar char="•"/>
            </a:pPr>
            <a:endParaRPr lang="en-GB" sz="2667" dirty="0"/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667" b="1" dirty="0">
                <a:solidFill>
                  <a:schemeClr val="accent5">
                    <a:lumMod val="50000"/>
                  </a:schemeClr>
                </a:solidFill>
              </a:rPr>
              <a:t>Core modules </a:t>
            </a:r>
            <a:r>
              <a:rPr lang="en-GB" sz="2667" dirty="0"/>
              <a:t>= focus on essential skills / knowledge for field epidemiology and public health microbiology (e.g., R skills, WGS)</a:t>
            </a:r>
          </a:p>
          <a:p>
            <a:pPr lvl="1" algn="l">
              <a:buFont typeface="Arial" panose="020B0604020202020204" pitchFamily="34" charset="0"/>
              <a:buChar char="•"/>
            </a:pPr>
            <a:endParaRPr lang="en-GB" sz="2667" dirty="0"/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667" b="1" dirty="0">
                <a:solidFill>
                  <a:schemeClr val="accent5">
                    <a:lumMod val="50000"/>
                  </a:schemeClr>
                </a:solidFill>
              </a:rPr>
              <a:t>Elective trainings </a:t>
            </a:r>
            <a:r>
              <a:rPr lang="en-GB" sz="2667" dirty="0"/>
              <a:t>= accommodate varied learning needs and interests of fellows and their training sites</a:t>
            </a:r>
          </a:p>
          <a:p>
            <a:pPr lvl="2" algn="l">
              <a:buFont typeface="Arial" panose="020B0604020202020204" pitchFamily="34" charset="0"/>
              <a:buChar char="•"/>
            </a:pPr>
            <a:endParaRPr lang="en-GB" sz="2667" dirty="0"/>
          </a:p>
          <a:p>
            <a:pPr marL="1405432" lvl="2" indent="0" algn="l"/>
            <a:endParaRPr lang="en-GB" sz="2667" dirty="0"/>
          </a:p>
          <a:p>
            <a:pPr lvl="2" algn="l">
              <a:buFont typeface="Arial" panose="020B0604020202020204" pitchFamily="34" charset="0"/>
              <a:buChar char="•"/>
            </a:pPr>
            <a:endParaRPr lang="en-GB" sz="2667" dirty="0"/>
          </a:p>
          <a:p>
            <a:pPr marL="1405432" lvl="2" indent="0" algn="l"/>
            <a:endParaRPr lang="en-GB" sz="2667" dirty="0"/>
          </a:p>
          <a:p>
            <a:pPr lvl="1" algn="l">
              <a:buFont typeface="Arial" panose="020B0604020202020204" pitchFamily="34" charset="0"/>
              <a:buChar char="•"/>
            </a:pPr>
            <a:endParaRPr lang="en-GB" sz="2667" dirty="0"/>
          </a:p>
        </p:txBody>
      </p:sp>
    </p:spTree>
    <p:extLst>
      <p:ext uri="{BB962C8B-B14F-4D97-AF65-F5344CB8AC3E}">
        <p14:creationId xmlns:p14="http://schemas.microsoft.com/office/powerpoint/2010/main" val="3029241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r>
              <a:rPr lang="en-GB" dirty="0"/>
              <a:t>Overview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656358"/>
              </p:ext>
            </p:extLst>
          </p:nvPr>
        </p:nvGraphicFramePr>
        <p:xfrm>
          <a:off x="1981200" y="594590"/>
          <a:ext cx="8473752" cy="553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41924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AD9C272-B0BB-4E6E-8ADE-C11020801D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37081" y="220663"/>
            <a:ext cx="9317837" cy="6569075"/>
          </a:xfrm>
          <a:prstGeom prst="rect">
            <a:avLst/>
          </a:prstGeom>
          <a:noFill/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40A14FD4-13E2-5584-21FC-C22FEDFDA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F9E29A8E-A0F1-419A-8E8B-A78BF9C70DE8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239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Training on-the-job implies supervision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69962" y="6412042"/>
            <a:ext cx="2743200" cy="365125"/>
          </a:xfrm>
        </p:spPr>
        <p:txBody>
          <a:bodyPr/>
          <a:lstStyle/>
          <a:p>
            <a:fld id="{2AB9604C-2145-481F-8CE1-955AEFEFDE6E}" type="slidenum">
              <a:rPr lang="en-GB" smtClean="0"/>
              <a:t>15</a:t>
            </a:fld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E5482A0-E003-4E39-AB72-E902A74695CA}"/>
              </a:ext>
            </a:extLst>
          </p:cNvPr>
          <p:cNvSpPr/>
          <p:nvPr/>
        </p:nvSpPr>
        <p:spPr>
          <a:xfrm>
            <a:off x="4562433" y="1628699"/>
            <a:ext cx="2342703" cy="1171351"/>
          </a:xfrm>
          <a:custGeom>
            <a:avLst/>
            <a:gdLst>
              <a:gd name="connsiteX0" fmla="*/ 0 w 2342703"/>
              <a:gd name="connsiteY0" fmla="*/ 117135 h 1171351"/>
              <a:gd name="connsiteX1" fmla="*/ 117135 w 2342703"/>
              <a:gd name="connsiteY1" fmla="*/ 0 h 1171351"/>
              <a:gd name="connsiteX2" fmla="*/ 2225568 w 2342703"/>
              <a:gd name="connsiteY2" fmla="*/ 0 h 1171351"/>
              <a:gd name="connsiteX3" fmla="*/ 2342703 w 2342703"/>
              <a:gd name="connsiteY3" fmla="*/ 117135 h 1171351"/>
              <a:gd name="connsiteX4" fmla="*/ 2342703 w 2342703"/>
              <a:gd name="connsiteY4" fmla="*/ 1054216 h 1171351"/>
              <a:gd name="connsiteX5" fmla="*/ 2225568 w 2342703"/>
              <a:gd name="connsiteY5" fmla="*/ 1171351 h 1171351"/>
              <a:gd name="connsiteX6" fmla="*/ 117135 w 2342703"/>
              <a:gd name="connsiteY6" fmla="*/ 1171351 h 1171351"/>
              <a:gd name="connsiteX7" fmla="*/ 0 w 2342703"/>
              <a:gd name="connsiteY7" fmla="*/ 1054216 h 1171351"/>
              <a:gd name="connsiteX8" fmla="*/ 0 w 2342703"/>
              <a:gd name="connsiteY8" fmla="*/ 117135 h 117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2703" h="1171351">
                <a:moveTo>
                  <a:pt x="0" y="117135"/>
                </a:moveTo>
                <a:cubicBezTo>
                  <a:pt x="0" y="52443"/>
                  <a:pt x="52443" y="0"/>
                  <a:pt x="117135" y="0"/>
                </a:cubicBezTo>
                <a:lnTo>
                  <a:pt x="2225568" y="0"/>
                </a:lnTo>
                <a:cubicBezTo>
                  <a:pt x="2290260" y="0"/>
                  <a:pt x="2342703" y="52443"/>
                  <a:pt x="2342703" y="117135"/>
                </a:cubicBezTo>
                <a:lnTo>
                  <a:pt x="2342703" y="1054216"/>
                </a:lnTo>
                <a:cubicBezTo>
                  <a:pt x="2342703" y="1118908"/>
                  <a:pt x="2290260" y="1171351"/>
                  <a:pt x="2225568" y="1171351"/>
                </a:cubicBezTo>
                <a:lnTo>
                  <a:pt x="117135" y="1171351"/>
                </a:lnTo>
                <a:cubicBezTo>
                  <a:pt x="52443" y="1171351"/>
                  <a:pt x="0" y="1118908"/>
                  <a:pt x="0" y="1054216"/>
                </a:cubicBezTo>
                <a:lnTo>
                  <a:pt x="0" y="1171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558" tIns="129558" rIns="129558" bIns="129558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500" b="1" kern="1200"/>
              <a:t>Fellow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8A5B2A0-DEAE-4CC1-A57B-B87C33F3739E}"/>
              </a:ext>
            </a:extLst>
          </p:cNvPr>
          <p:cNvSpPr/>
          <p:nvPr/>
        </p:nvSpPr>
        <p:spPr>
          <a:xfrm>
            <a:off x="6574936" y="4320660"/>
            <a:ext cx="2342703" cy="1171351"/>
          </a:xfrm>
          <a:custGeom>
            <a:avLst/>
            <a:gdLst>
              <a:gd name="connsiteX0" fmla="*/ 0 w 2342703"/>
              <a:gd name="connsiteY0" fmla="*/ 117135 h 1171351"/>
              <a:gd name="connsiteX1" fmla="*/ 117135 w 2342703"/>
              <a:gd name="connsiteY1" fmla="*/ 0 h 1171351"/>
              <a:gd name="connsiteX2" fmla="*/ 2225568 w 2342703"/>
              <a:gd name="connsiteY2" fmla="*/ 0 h 1171351"/>
              <a:gd name="connsiteX3" fmla="*/ 2342703 w 2342703"/>
              <a:gd name="connsiteY3" fmla="*/ 117135 h 1171351"/>
              <a:gd name="connsiteX4" fmla="*/ 2342703 w 2342703"/>
              <a:gd name="connsiteY4" fmla="*/ 1054216 h 1171351"/>
              <a:gd name="connsiteX5" fmla="*/ 2225568 w 2342703"/>
              <a:gd name="connsiteY5" fmla="*/ 1171351 h 1171351"/>
              <a:gd name="connsiteX6" fmla="*/ 117135 w 2342703"/>
              <a:gd name="connsiteY6" fmla="*/ 1171351 h 1171351"/>
              <a:gd name="connsiteX7" fmla="*/ 0 w 2342703"/>
              <a:gd name="connsiteY7" fmla="*/ 1054216 h 1171351"/>
              <a:gd name="connsiteX8" fmla="*/ 0 w 2342703"/>
              <a:gd name="connsiteY8" fmla="*/ 117135 h 117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2703" h="1171351">
                <a:moveTo>
                  <a:pt x="0" y="117135"/>
                </a:moveTo>
                <a:cubicBezTo>
                  <a:pt x="0" y="52443"/>
                  <a:pt x="52443" y="0"/>
                  <a:pt x="117135" y="0"/>
                </a:cubicBezTo>
                <a:lnTo>
                  <a:pt x="2225568" y="0"/>
                </a:lnTo>
                <a:cubicBezTo>
                  <a:pt x="2290260" y="0"/>
                  <a:pt x="2342703" y="52443"/>
                  <a:pt x="2342703" y="117135"/>
                </a:cubicBezTo>
                <a:lnTo>
                  <a:pt x="2342703" y="1054216"/>
                </a:lnTo>
                <a:cubicBezTo>
                  <a:pt x="2342703" y="1118908"/>
                  <a:pt x="2290260" y="1171351"/>
                  <a:pt x="2225568" y="1171351"/>
                </a:cubicBezTo>
                <a:lnTo>
                  <a:pt x="117135" y="1171351"/>
                </a:lnTo>
                <a:cubicBezTo>
                  <a:pt x="52443" y="1171351"/>
                  <a:pt x="0" y="1118908"/>
                  <a:pt x="0" y="1054216"/>
                </a:cubicBezTo>
                <a:lnTo>
                  <a:pt x="0" y="1171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558" tIns="129558" rIns="129558" bIns="129558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500" b="1" kern="1200"/>
              <a:t>Scientific</a:t>
            </a:r>
          </a:p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500" b="1" kern="1200"/>
              <a:t>Coordinator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6674EBF-F6A7-448C-A2AF-9205F0F43840}"/>
              </a:ext>
            </a:extLst>
          </p:cNvPr>
          <p:cNvSpPr/>
          <p:nvPr/>
        </p:nvSpPr>
        <p:spPr>
          <a:xfrm>
            <a:off x="2579523" y="4320659"/>
            <a:ext cx="2342703" cy="1171351"/>
          </a:xfrm>
          <a:custGeom>
            <a:avLst/>
            <a:gdLst>
              <a:gd name="connsiteX0" fmla="*/ 0 w 2342703"/>
              <a:gd name="connsiteY0" fmla="*/ 117135 h 1171351"/>
              <a:gd name="connsiteX1" fmla="*/ 117135 w 2342703"/>
              <a:gd name="connsiteY1" fmla="*/ 0 h 1171351"/>
              <a:gd name="connsiteX2" fmla="*/ 2225568 w 2342703"/>
              <a:gd name="connsiteY2" fmla="*/ 0 h 1171351"/>
              <a:gd name="connsiteX3" fmla="*/ 2342703 w 2342703"/>
              <a:gd name="connsiteY3" fmla="*/ 117135 h 1171351"/>
              <a:gd name="connsiteX4" fmla="*/ 2342703 w 2342703"/>
              <a:gd name="connsiteY4" fmla="*/ 1054216 h 1171351"/>
              <a:gd name="connsiteX5" fmla="*/ 2225568 w 2342703"/>
              <a:gd name="connsiteY5" fmla="*/ 1171351 h 1171351"/>
              <a:gd name="connsiteX6" fmla="*/ 117135 w 2342703"/>
              <a:gd name="connsiteY6" fmla="*/ 1171351 h 1171351"/>
              <a:gd name="connsiteX7" fmla="*/ 0 w 2342703"/>
              <a:gd name="connsiteY7" fmla="*/ 1054216 h 1171351"/>
              <a:gd name="connsiteX8" fmla="*/ 0 w 2342703"/>
              <a:gd name="connsiteY8" fmla="*/ 117135 h 117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2703" h="1171351">
                <a:moveTo>
                  <a:pt x="0" y="117135"/>
                </a:moveTo>
                <a:cubicBezTo>
                  <a:pt x="0" y="52443"/>
                  <a:pt x="52443" y="0"/>
                  <a:pt x="117135" y="0"/>
                </a:cubicBezTo>
                <a:lnTo>
                  <a:pt x="2225568" y="0"/>
                </a:lnTo>
                <a:cubicBezTo>
                  <a:pt x="2290260" y="0"/>
                  <a:pt x="2342703" y="52443"/>
                  <a:pt x="2342703" y="117135"/>
                </a:cubicBezTo>
                <a:lnTo>
                  <a:pt x="2342703" y="1054216"/>
                </a:lnTo>
                <a:cubicBezTo>
                  <a:pt x="2342703" y="1118908"/>
                  <a:pt x="2290260" y="1171351"/>
                  <a:pt x="2225568" y="1171351"/>
                </a:cubicBezTo>
                <a:lnTo>
                  <a:pt x="117135" y="1171351"/>
                </a:lnTo>
                <a:cubicBezTo>
                  <a:pt x="52443" y="1171351"/>
                  <a:pt x="0" y="1118908"/>
                  <a:pt x="0" y="1054216"/>
                </a:cubicBezTo>
                <a:lnTo>
                  <a:pt x="0" y="1171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558" tIns="129558" rIns="129558" bIns="129558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500" b="1" kern="1200"/>
              <a:t>Supervisor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EF18FC5-C42F-462D-93CF-60F7EEEE773E}"/>
              </a:ext>
            </a:extLst>
          </p:cNvPr>
          <p:cNvGrpSpPr/>
          <p:nvPr/>
        </p:nvGrpSpPr>
        <p:grpSpPr>
          <a:xfrm rot="21447542">
            <a:off x="6236524" y="2997053"/>
            <a:ext cx="409973" cy="1221869"/>
            <a:chOff x="4877323" y="1652046"/>
            <a:chExt cx="409973" cy="1221869"/>
          </a:xfrm>
        </p:grpSpPr>
        <p:sp>
          <p:nvSpPr>
            <p:cNvPr id="30" name="Arrow: Left-Right 29">
              <a:extLst>
                <a:ext uri="{FF2B5EF4-FFF2-40B4-BE49-F238E27FC236}">
                  <a16:creationId xmlns:a16="http://schemas.microsoft.com/office/drawing/2014/main" id="{8819B9FB-435A-4739-9419-D9853EC40C08}"/>
                </a:ext>
              </a:extLst>
            </p:cNvPr>
            <p:cNvSpPr/>
            <p:nvPr/>
          </p:nvSpPr>
          <p:spPr>
            <a:xfrm rot="3600000">
              <a:off x="4471375" y="2057994"/>
              <a:ext cx="1221869" cy="4099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" name="Arrow: Left-Right 4">
              <a:extLst>
                <a:ext uri="{FF2B5EF4-FFF2-40B4-BE49-F238E27FC236}">
                  <a16:creationId xmlns:a16="http://schemas.microsoft.com/office/drawing/2014/main" id="{53044632-593D-457C-8CE0-8AE9D4C39707}"/>
                </a:ext>
              </a:extLst>
            </p:cNvPr>
            <p:cNvSpPr txBox="1"/>
            <p:nvPr/>
          </p:nvSpPr>
          <p:spPr>
            <a:xfrm rot="3600000">
              <a:off x="4594367" y="2139989"/>
              <a:ext cx="975885" cy="245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700" kern="1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9F7AF6-273D-4EF9-9284-D9B542FE8A92}"/>
              </a:ext>
            </a:extLst>
          </p:cNvPr>
          <p:cNvGrpSpPr/>
          <p:nvPr/>
        </p:nvGrpSpPr>
        <p:grpSpPr>
          <a:xfrm>
            <a:off x="5137647" y="4578358"/>
            <a:ext cx="1221869" cy="409973"/>
            <a:chOff x="3503865" y="3733771"/>
            <a:chExt cx="1221869" cy="409973"/>
          </a:xfrm>
        </p:grpSpPr>
        <p:sp>
          <p:nvSpPr>
            <p:cNvPr id="28" name="Arrow: Left-Right 27">
              <a:extLst>
                <a:ext uri="{FF2B5EF4-FFF2-40B4-BE49-F238E27FC236}">
                  <a16:creationId xmlns:a16="http://schemas.microsoft.com/office/drawing/2014/main" id="{F141C93F-DD1B-4269-982A-FD7137F4F778}"/>
                </a:ext>
              </a:extLst>
            </p:cNvPr>
            <p:cNvSpPr/>
            <p:nvPr/>
          </p:nvSpPr>
          <p:spPr>
            <a:xfrm rot="10800000">
              <a:off x="3503865" y="3733771"/>
              <a:ext cx="1221869" cy="4099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Arrow: Left-Right 6">
              <a:extLst>
                <a:ext uri="{FF2B5EF4-FFF2-40B4-BE49-F238E27FC236}">
                  <a16:creationId xmlns:a16="http://schemas.microsoft.com/office/drawing/2014/main" id="{3A9D97BF-9B35-4EE7-8423-BE14B984F315}"/>
                </a:ext>
              </a:extLst>
            </p:cNvPr>
            <p:cNvSpPr txBox="1"/>
            <p:nvPr/>
          </p:nvSpPr>
          <p:spPr>
            <a:xfrm rot="21600000">
              <a:off x="3626857" y="3815766"/>
              <a:ext cx="975885" cy="245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700" kern="12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48ECA6C-4DA4-46EA-9042-BDF6FD8C5CEA}"/>
              </a:ext>
            </a:extLst>
          </p:cNvPr>
          <p:cNvGrpSpPr/>
          <p:nvPr/>
        </p:nvGrpSpPr>
        <p:grpSpPr>
          <a:xfrm>
            <a:off x="4850666" y="2992411"/>
            <a:ext cx="409973" cy="1221869"/>
            <a:chOff x="2942303" y="1652046"/>
            <a:chExt cx="409973" cy="1221869"/>
          </a:xfrm>
        </p:grpSpPr>
        <p:sp>
          <p:nvSpPr>
            <p:cNvPr id="26" name="Arrow: Left-Right 25">
              <a:extLst>
                <a:ext uri="{FF2B5EF4-FFF2-40B4-BE49-F238E27FC236}">
                  <a16:creationId xmlns:a16="http://schemas.microsoft.com/office/drawing/2014/main" id="{289ABAEE-582A-4FEB-9033-8EAD3EE43DEF}"/>
                </a:ext>
              </a:extLst>
            </p:cNvPr>
            <p:cNvSpPr/>
            <p:nvPr/>
          </p:nvSpPr>
          <p:spPr>
            <a:xfrm rot="18000000">
              <a:off x="2536355" y="2057994"/>
              <a:ext cx="1221869" cy="4099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Arrow: Left-Right 8">
              <a:extLst>
                <a:ext uri="{FF2B5EF4-FFF2-40B4-BE49-F238E27FC236}">
                  <a16:creationId xmlns:a16="http://schemas.microsoft.com/office/drawing/2014/main" id="{ED513EE1-AAF8-479B-9193-EEACEEF32D2B}"/>
                </a:ext>
              </a:extLst>
            </p:cNvPr>
            <p:cNvSpPr txBox="1"/>
            <p:nvPr/>
          </p:nvSpPr>
          <p:spPr>
            <a:xfrm rot="18000000">
              <a:off x="2659347" y="2139989"/>
              <a:ext cx="975885" cy="245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7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831712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/>
              <a:t>Supervision cycle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152178"/>
              </p:ext>
            </p:extLst>
          </p:nvPr>
        </p:nvGraphicFramePr>
        <p:xfrm>
          <a:off x="1524000" y="999821"/>
          <a:ext cx="91440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6409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r>
              <a:rPr lang="en-GB" dirty="0"/>
              <a:t>Overview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5653979"/>
              </p:ext>
            </p:extLst>
          </p:nvPr>
        </p:nvGraphicFramePr>
        <p:xfrm>
          <a:off x="1981200" y="604318"/>
          <a:ext cx="8473752" cy="553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5216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International Assignments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967354"/>
              </p:ext>
            </p:extLst>
          </p:nvPr>
        </p:nvGraphicFramePr>
        <p:xfrm>
          <a:off x="1863213" y="980767"/>
          <a:ext cx="8470958" cy="5144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3719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r>
              <a:rPr lang="en-GB" dirty="0"/>
              <a:t>Overview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468085"/>
              </p:ext>
            </p:extLst>
          </p:nvPr>
        </p:nvGraphicFramePr>
        <p:xfrm>
          <a:off x="1981200" y="604318"/>
          <a:ext cx="8473752" cy="553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3498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ECDC Fellowship programme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959" y="1048071"/>
            <a:ext cx="11620082" cy="5098142"/>
          </a:xfrm>
        </p:spPr>
        <p:txBody>
          <a:bodyPr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200" dirty="0"/>
              <a:t>To</a:t>
            </a:r>
            <a:r>
              <a:rPr lang="en-GB" sz="2200" b="1" dirty="0"/>
              <a:t> strengthen prevention, preparedness, surveillance &amp; control</a:t>
            </a:r>
            <a:r>
              <a:rPr lang="en-GB" sz="2200" dirty="0"/>
              <a:t> of infectious diseases &amp; cross-border health threats or issues of public health concern in the EU/EEA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200" dirty="0"/>
              <a:t>To</a:t>
            </a:r>
            <a:r>
              <a:rPr lang="en-GB" sz="2200" b="1" dirty="0"/>
              <a:t> enhance response capacities </a:t>
            </a:r>
            <a:r>
              <a:rPr lang="en-GB" sz="2200" dirty="0"/>
              <a:t>for communicable disease control at national &amp; European level &amp; response to cross-border health threats 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200" dirty="0"/>
              <a:t>To</a:t>
            </a:r>
            <a:r>
              <a:rPr lang="en-GB" sz="2200" b="1" dirty="0"/>
              <a:t> strengthen European &amp; global network </a:t>
            </a:r>
            <a:r>
              <a:rPr lang="en-GB" sz="2200" dirty="0"/>
              <a:t>of public health professionals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200" dirty="0"/>
              <a:t>To</a:t>
            </a:r>
            <a:r>
              <a:rPr lang="en-GB" sz="2200" b="1" dirty="0"/>
              <a:t> contribute to knowledge transfers and capacity building </a:t>
            </a:r>
            <a:r>
              <a:rPr lang="en-GB" sz="2200" dirty="0"/>
              <a:t>within EU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200" dirty="0"/>
              <a:t>To</a:t>
            </a:r>
            <a:r>
              <a:rPr lang="en-GB" sz="2200" b="1" dirty="0"/>
              <a:t> reduce of disparity </a:t>
            </a:r>
            <a:r>
              <a:rPr lang="en-GB" sz="2200" dirty="0"/>
              <a:t>across Europe in infectious disease preparedness &amp; control 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200" dirty="0"/>
              <a:t>To </a:t>
            </a:r>
            <a:r>
              <a:rPr lang="en-GB" sz="2200" b="1" dirty="0"/>
              <a:t>facilitate interdisciplinary &amp; multi-sector cooperation/communication </a:t>
            </a:r>
            <a:r>
              <a:rPr lang="en-GB" sz="2200" dirty="0"/>
              <a:t>to achieve above objectives while adjusting to emerging needs.</a:t>
            </a:r>
          </a:p>
        </p:txBody>
      </p:sp>
    </p:spTree>
    <p:extLst>
      <p:ext uri="{BB962C8B-B14F-4D97-AF65-F5344CB8AC3E}">
        <p14:creationId xmlns:p14="http://schemas.microsoft.com/office/powerpoint/2010/main" val="1605608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2"/>
          <p:cNvSpPr>
            <a:spLocks noGrp="1"/>
          </p:cNvSpPr>
          <p:nvPr>
            <p:ph type="title"/>
          </p:nvPr>
        </p:nvSpPr>
        <p:spPr>
          <a:xfrm>
            <a:off x="1981200" y="845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ahoma" charset="0"/>
                <a:ea typeface="MS PGothic" charset="0"/>
              </a:rPr>
              <a:t>Governance</a:t>
            </a:r>
            <a:br>
              <a:rPr lang="en-GB" dirty="0">
                <a:solidFill>
                  <a:srgbClr val="00B050"/>
                </a:solidFill>
                <a:latin typeface="Tahoma" charset="0"/>
                <a:ea typeface="MS PGothic" charset="0"/>
              </a:rPr>
            </a:br>
            <a:br>
              <a:rPr lang="en-GB" dirty="0">
                <a:solidFill>
                  <a:schemeClr val="tx1"/>
                </a:solidFill>
                <a:latin typeface="Tahoma" charset="0"/>
                <a:ea typeface="MS PGothic" charset="0"/>
              </a:rPr>
            </a:br>
            <a:endParaRPr lang="en-GB" dirty="0">
              <a:solidFill>
                <a:schemeClr val="tx1"/>
              </a:solidFill>
              <a:latin typeface="Tahoma" charset="0"/>
              <a:ea typeface="MS PGothic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1050812" y="1642829"/>
            <a:ext cx="9159988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ahoma" charset="0"/>
                <a:ea typeface="MS PGothic" charset="0"/>
              </a:rPr>
              <a:t>Management board (Resource allocation)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ahoma" charset="0"/>
                <a:ea typeface="MS PGothic" charset="0"/>
              </a:rPr>
              <a:t>Advisory forum (strategic direction of fellowships; training needs at EU level)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ahoma" charset="0"/>
                <a:ea typeface="MS PGothic" charset="0"/>
              </a:rPr>
              <a:t>National Focal Point for Training [NFPT] (Training needs at national levels)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ahoma" charset="0"/>
                <a:ea typeface="MS PGothic" charset="0"/>
              </a:rPr>
              <a:t>Training Site Forum (Curricular process issues)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ahoma" charset="0"/>
                <a:ea typeface="MS PGothic" charset="0"/>
              </a:rPr>
              <a:t>Head of ECDC PHT section &amp; programmes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ahoma" charset="0"/>
                <a:ea typeface="MS PGothic" charset="0"/>
              </a:rPr>
              <a:t>Coordinator team</a:t>
            </a:r>
            <a:endParaRPr lang="en-GB" sz="2400" dirty="0">
              <a:solidFill>
                <a:srgbClr val="00B050"/>
              </a:solidFill>
              <a:latin typeface="Tahoma" charset="0"/>
              <a:ea typeface="MS PGothic" charset="0"/>
            </a:endParaRPr>
          </a:p>
          <a:p>
            <a:endParaRPr lang="en-GB" dirty="0">
              <a:solidFill>
                <a:srgbClr val="00B050"/>
              </a:solidFill>
              <a:latin typeface="Tahoma" charset="0"/>
              <a:ea typeface="MS PGothic" charset="0"/>
            </a:endParaRPr>
          </a:p>
          <a:p>
            <a:endParaRPr lang="en-GB" dirty="0">
              <a:latin typeface="Tahom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07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06224" y="1303025"/>
            <a:ext cx="8512490" cy="5001345"/>
            <a:chOff x="277549" y="979174"/>
            <a:chExt cx="8512490" cy="5001345"/>
          </a:xfrm>
        </p:grpSpPr>
        <p:sp>
          <p:nvSpPr>
            <p:cNvPr id="3" name="Freeform 2"/>
            <p:cNvSpPr/>
            <p:nvPr/>
          </p:nvSpPr>
          <p:spPr>
            <a:xfrm>
              <a:off x="277549" y="979174"/>
              <a:ext cx="8512490" cy="2573650"/>
            </a:xfrm>
            <a:custGeom>
              <a:avLst/>
              <a:gdLst>
                <a:gd name="connsiteX0" fmla="*/ 0 w 8512490"/>
                <a:gd name="connsiteY0" fmla="*/ 0 h 1795280"/>
                <a:gd name="connsiteX1" fmla="*/ 8512490 w 8512490"/>
                <a:gd name="connsiteY1" fmla="*/ 0 h 1795280"/>
                <a:gd name="connsiteX2" fmla="*/ 8512490 w 8512490"/>
                <a:gd name="connsiteY2" fmla="*/ 1795280 h 1795280"/>
                <a:gd name="connsiteX3" fmla="*/ 0 w 8512490"/>
                <a:gd name="connsiteY3" fmla="*/ 1795280 h 1795280"/>
                <a:gd name="connsiteX4" fmla="*/ 0 w 8512490"/>
                <a:gd name="connsiteY4" fmla="*/ 0 h 179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2490" h="1795280">
                  <a:moveTo>
                    <a:pt x="0" y="0"/>
                  </a:moveTo>
                  <a:lnTo>
                    <a:pt x="8512490" y="0"/>
                  </a:lnTo>
                  <a:lnTo>
                    <a:pt x="8512490" y="1795280"/>
                  </a:lnTo>
                  <a:lnTo>
                    <a:pt x="0" y="17952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3200" b="1" dirty="0"/>
                <a:t>TRAINING SITES FORUM (TSF)</a:t>
              </a:r>
              <a:endParaRPr lang="en-GB" sz="2400" dirty="0"/>
            </a:p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400" b="1" dirty="0"/>
                <a:t>Operational Contact Points (OCP): </a:t>
              </a:r>
            </a:p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400" b="1" dirty="0"/>
                <a:t>Main Supervisors </a:t>
              </a:r>
              <a:r>
                <a:rPr lang="en-GB" sz="2400" dirty="0"/>
                <a:t>from </a:t>
              </a:r>
            </a:p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400" dirty="0"/>
                <a:t>all acknowledged EU/EEA Training Sites 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278242" y="3654519"/>
              <a:ext cx="8511796" cy="2326000"/>
            </a:xfrm>
            <a:custGeom>
              <a:avLst/>
              <a:gdLst>
                <a:gd name="connsiteX0" fmla="*/ 0 w 5392582"/>
                <a:gd name="connsiteY0" fmla="*/ 0 h 3086354"/>
                <a:gd name="connsiteX1" fmla="*/ 5392582 w 5392582"/>
                <a:gd name="connsiteY1" fmla="*/ 0 h 3086354"/>
                <a:gd name="connsiteX2" fmla="*/ 5392582 w 5392582"/>
                <a:gd name="connsiteY2" fmla="*/ 3086354 h 3086354"/>
                <a:gd name="connsiteX3" fmla="*/ 0 w 5392582"/>
                <a:gd name="connsiteY3" fmla="*/ 3086354 h 3086354"/>
                <a:gd name="connsiteX4" fmla="*/ 0 w 5392582"/>
                <a:gd name="connsiteY4" fmla="*/ 0 h 3086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2582" h="3086354">
                  <a:moveTo>
                    <a:pt x="0" y="0"/>
                  </a:moveTo>
                  <a:lnTo>
                    <a:pt x="5392582" y="0"/>
                  </a:lnTo>
                  <a:lnTo>
                    <a:pt x="5392582" y="3086354"/>
                  </a:lnTo>
                  <a:lnTo>
                    <a:pt x="0" y="308635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400" b="1" dirty="0"/>
                <a:t>Non-OCP members:</a:t>
              </a:r>
              <a:endParaRPr lang="en-US" sz="2400" b="1" dirty="0"/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dirty="0"/>
                <a:t>Scientific Coordinators</a:t>
              </a: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dirty="0"/>
                <a:t>Cohort representatives </a:t>
              </a: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dirty="0"/>
                <a:t>EPIET Alumni Network</a:t>
              </a: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dirty="0"/>
                <a:t>Public Health Training Section</a:t>
              </a: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400" dirty="0">
                <a:ea typeface="Tahoma"/>
                <a:cs typeface="Tahoma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9C92D1C3-6657-40F8-A50E-CC44D702C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Fellowship Programme governance</a:t>
            </a:r>
            <a:endParaRPr lang="en-AS" dirty="0"/>
          </a:p>
        </p:txBody>
      </p:sp>
    </p:spTree>
    <p:extLst>
      <p:ext uri="{BB962C8B-B14F-4D97-AF65-F5344CB8AC3E}">
        <p14:creationId xmlns:p14="http://schemas.microsoft.com/office/powerpoint/2010/main" val="1521092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r>
              <a:rPr lang="en-GB" dirty="0"/>
              <a:t>Overview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125506"/>
              </p:ext>
            </p:extLst>
          </p:nvPr>
        </p:nvGraphicFramePr>
        <p:xfrm>
          <a:off x="1981200" y="614046"/>
          <a:ext cx="8473752" cy="553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7561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Main partners: who does what?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31999" y="1073405"/>
            <a:ext cx="11352563" cy="470272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altLang="en-US" sz="2000" b="1" dirty="0"/>
              <a:t>ECDC</a:t>
            </a:r>
            <a:r>
              <a:rPr lang="en-GB" altLang="en-US" sz="2000" dirty="0"/>
              <a:t> </a:t>
            </a:r>
          </a:p>
          <a:p>
            <a:pPr marL="933450" lvl="1" indent="-342900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Pay grants/salaries (EU track and coordinators) and expenses for modules and international missions</a:t>
            </a:r>
          </a:p>
          <a:p>
            <a:pPr marL="933450" lvl="1" indent="-342900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Provide coordination</a:t>
            </a:r>
          </a:p>
          <a:p>
            <a:pPr marL="933450" lvl="1" indent="-342900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Overall responsibility for training of fellows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altLang="en-US" sz="2000" b="1" dirty="0"/>
              <a:t>Training Sites</a:t>
            </a:r>
          </a:p>
          <a:p>
            <a:pPr marL="819150" lvl="1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Host fellow, offer supervision, activities and projects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altLang="en-US" sz="2000" b="1" dirty="0"/>
              <a:t>Supervisors (and Co-supervisors)</a:t>
            </a:r>
          </a:p>
          <a:p>
            <a:pPr marL="819150" lvl="1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Primary responsibility for mentoring the Fellow (4h/week)</a:t>
            </a:r>
          </a:p>
          <a:p>
            <a:pPr marL="819150" lvl="1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Teaching/facilitation in modules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altLang="en-US" sz="2000" b="1" dirty="0"/>
              <a:t>Scientific Coordinators</a:t>
            </a:r>
          </a:p>
          <a:p>
            <a:pPr marL="819150" lvl="1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Overview for training of their frontline fellows</a:t>
            </a:r>
          </a:p>
          <a:p>
            <a:pPr marL="819150" lvl="1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Review all work of Fellows</a:t>
            </a:r>
          </a:p>
          <a:p>
            <a:pPr marL="819150" lvl="1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Advise supervisors on questions regarding Fellowship</a:t>
            </a:r>
          </a:p>
          <a:p>
            <a:pPr marL="819150" lvl="1">
              <a:lnSpc>
                <a:spcPct val="80000"/>
              </a:lnSpc>
              <a:spcAft>
                <a:spcPts val="600"/>
              </a:spcAft>
            </a:pPr>
            <a:r>
              <a:rPr lang="en-GB" altLang="en-US" sz="2000" dirty="0"/>
              <a:t>Organise training modules / courses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458" y="0"/>
            <a:ext cx="1905058" cy="141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59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3" b="18644"/>
          <a:stretch/>
        </p:blipFill>
        <p:spPr bwMode="auto">
          <a:xfrm>
            <a:off x="2351584" y="-175767"/>
            <a:ext cx="7920880" cy="7061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8"/>
          <p:cNvSpPr>
            <a:spLocks noChangeArrowheads="1"/>
          </p:cNvSpPr>
          <p:nvPr/>
        </p:nvSpPr>
        <p:spPr bwMode="auto">
          <a:xfrm>
            <a:off x="2895600" y="4419600"/>
            <a:ext cx="6400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i="1" dirty="0">
              <a:latin typeface="Arial" charset="0"/>
              <a:ea typeface="ＭＳ Ｐゴシック" pitchFamily="34" charset="-128"/>
            </a:endParaRPr>
          </a:p>
        </p:txBody>
      </p:sp>
      <p:graphicFrame>
        <p:nvGraphicFramePr>
          <p:cNvPr id="5123" name="Object 15"/>
          <p:cNvGraphicFramePr>
            <a:graphicFrameLocks noChangeAspect="1"/>
          </p:cNvGraphicFramePr>
          <p:nvPr/>
        </p:nvGraphicFramePr>
        <p:xfrm>
          <a:off x="1524000" y="0"/>
          <a:ext cx="1907704" cy="1419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4" imgW="5285714" imgH="3933333" progId="MSPhotoEd.3">
                  <p:embed/>
                </p:oleObj>
              </mc:Choice>
              <mc:Fallback>
                <p:oleObj name="Fotografía de Photo Editor" r:id="rId4" imgW="5285714" imgH="3933333" progId="MSPhotoEd.3">
                  <p:embed/>
                  <p:pic>
                    <p:nvPicPr>
                      <p:cNvPr id="51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1907704" cy="14197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4" name="Picture 7" descr="EUPHE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956" y="843714"/>
            <a:ext cx="170704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598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6B394-C00C-D142-E0AE-4A2462128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967130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Thank you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91B477-1704-DBE8-151C-F431EB761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A26331-B232-C186-039B-7BBCF07F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0597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ChangeArrowheads="1"/>
          </p:cNvSpPr>
          <p:nvPr/>
        </p:nvSpPr>
        <p:spPr bwMode="auto">
          <a:xfrm>
            <a:off x="3163888" y="3556001"/>
            <a:ext cx="1859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GB" sz="2300">
                <a:solidFill>
                  <a:schemeClr val="accent2"/>
                </a:solidFill>
              </a:rPr>
              <a:t>  </a:t>
            </a:r>
            <a:endParaRPr lang="en-GB">
              <a:solidFill>
                <a:schemeClr val="accent2"/>
              </a:solidFill>
              <a:latin typeface="Times New Roman" charset="0"/>
            </a:endParaRPr>
          </a:p>
        </p:txBody>
      </p:sp>
      <p:sp>
        <p:nvSpPr>
          <p:cNvPr id="11266" name="Rectangle 3"/>
          <p:cNvSpPr>
            <a:spLocks noChangeArrowheads="1"/>
          </p:cNvSpPr>
          <p:nvPr/>
        </p:nvSpPr>
        <p:spPr bwMode="auto">
          <a:xfrm>
            <a:off x="3163888" y="3906839"/>
            <a:ext cx="1859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GB" sz="2300">
                <a:solidFill>
                  <a:schemeClr val="accent2"/>
                </a:solidFill>
              </a:rPr>
              <a:t>  </a:t>
            </a:r>
            <a:endParaRPr lang="en-GB">
              <a:solidFill>
                <a:schemeClr val="accent2"/>
              </a:solidFill>
              <a:latin typeface="Times New Roman" charset="0"/>
            </a:endParaRP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3113089" y="5257801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endParaRPr lang="en-GB">
              <a:solidFill>
                <a:srgbClr val="99CCFF"/>
              </a:solidFill>
              <a:latin typeface="Times New Roman" charset="0"/>
            </a:endParaRP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2133600" y="1600201"/>
            <a:ext cx="8077200" cy="30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125000"/>
              </a:lnSpc>
              <a:buClr>
                <a:srgbClr val="FF3300"/>
              </a:buClr>
              <a:buSzPct val="70000"/>
              <a:buFont typeface="Marlett" charset="0"/>
              <a:buNone/>
            </a:pPr>
            <a:r>
              <a:rPr lang="en-US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126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Tahoma" charset="0"/>
                <a:ea typeface="MS PGothic" charset="0"/>
              </a:rPr>
              <a:t>EPIET programme</a:t>
            </a:r>
          </a:p>
        </p:txBody>
      </p:sp>
      <p:sp>
        <p:nvSpPr>
          <p:cNvPr id="1127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31999" y="1690463"/>
            <a:ext cx="11760001" cy="4540215"/>
          </a:xfrm>
        </p:spPr>
        <p:txBody>
          <a:bodyPr>
            <a:normAutofit/>
          </a:bodyPr>
          <a:lstStyle/>
          <a:p>
            <a:r>
              <a:rPr lang="fr-FR" sz="2400" b="1" dirty="0" err="1">
                <a:latin typeface="Tahoma" charset="0"/>
                <a:ea typeface="MS PGothic" charset="0"/>
              </a:rPr>
              <a:t>Two-year</a:t>
            </a:r>
            <a:r>
              <a:rPr lang="fr-FR" sz="2400" b="1" dirty="0">
                <a:latin typeface="Tahoma" charset="0"/>
                <a:ea typeface="MS PGothic" charset="0"/>
              </a:rPr>
              <a:t> </a:t>
            </a:r>
            <a:r>
              <a:rPr lang="fr-FR" sz="2400" b="1" dirty="0" err="1">
                <a:latin typeface="Tahoma" charset="0"/>
                <a:ea typeface="MS PGothic" charset="0"/>
              </a:rPr>
              <a:t>field</a:t>
            </a:r>
            <a:r>
              <a:rPr lang="fr-FR" sz="2400" b="1" dirty="0">
                <a:latin typeface="Tahoma" charset="0"/>
                <a:ea typeface="MS PGothic" charset="0"/>
              </a:rPr>
              <a:t> </a:t>
            </a:r>
            <a:r>
              <a:rPr lang="fr-FR" sz="2400" b="1" dirty="0" err="1">
                <a:latin typeface="Tahoma" charset="0"/>
                <a:ea typeface="MS PGothic" charset="0"/>
              </a:rPr>
              <a:t>epidemiology</a:t>
            </a:r>
            <a:r>
              <a:rPr lang="fr-FR" sz="2400" b="1" dirty="0">
                <a:latin typeface="Tahoma" charset="0"/>
                <a:ea typeface="MS PGothic" charset="0"/>
              </a:rPr>
              <a:t> </a:t>
            </a:r>
            <a:r>
              <a:rPr lang="fr-FR" sz="2400" b="1" dirty="0" err="1">
                <a:latin typeface="Tahoma" charset="0"/>
                <a:ea typeface="MS PGothic" charset="0"/>
              </a:rPr>
              <a:t>fellowship-started</a:t>
            </a:r>
            <a:r>
              <a:rPr lang="fr-FR" sz="2400" b="1" dirty="0">
                <a:latin typeface="Tahoma" charset="0"/>
                <a:ea typeface="MS PGothic" charset="0"/>
              </a:rPr>
              <a:t> in 1995</a:t>
            </a:r>
          </a:p>
          <a:p>
            <a:endParaRPr lang="fr-FR" sz="2400" b="1" dirty="0">
              <a:latin typeface="Tahoma" charset="0"/>
              <a:ea typeface="MS PGothic" charset="0"/>
            </a:endParaRPr>
          </a:p>
          <a:p>
            <a:pPr>
              <a:buFont typeface="Arial" charset="0"/>
              <a:buChar char="•"/>
            </a:pPr>
            <a:r>
              <a:rPr lang="fr-FR" sz="2200" dirty="0">
                <a:latin typeface="Tahoma" charset="0"/>
                <a:ea typeface="MS PGothic" charset="0"/>
              </a:rPr>
              <a:t> To </a:t>
            </a:r>
            <a:r>
              <a:rPr lang="fr-FR" sz="2200" dirty="0" err="1">
                <a:latin typeface="Tahoma" charset="0"/>
                <a:ea typeface="MS PGothic" charset="0"/>
              </a:rPr>
              <a:t>build</a:t>
            </a:r>
            <a:r>
              <a:rPr lang="fr-FR" sz="2200" dirty="0">
                <a:latin typeface="Tahoma" charset="0"/>
                <a:ea typeface="MS PGothic" charset="0"/>
              </a:rPr>
              <a:t> network of </a:t>
            </a:r>
            <a:r>
              <a:rPr lang="fr-FR" sz="2200" dirty="0" err="1">
                <a:latin typeface="Tahoma" charset="0"/>
                <a:ea typeface="MS PGothic" charset="0"/>
              </a:rPr>
              <a:t>epidemiologists</a:t>
            </a:r>
            <a:r>
              <a:rPr lang="fr-FR" sz="2200" dirty="0">
                <a:latin typeface="Tahoma" charset="0"/>
                <a:ea typeface="MS PGothic" charset="0"/>
              </a:rPr>
              <a:t> in communicable </a:t>
            </a:r>
            <a:r>
              <a:rPr lang="fr-FR" sz="2200" dirty="0" err="1">
                <a:latin typeface="Tahoma" charset="0"/>
                <a:ea typeface="MS PGothic" charset="0"/>
              </a:rPr>
              <a:t>disease</a:t>
            </a:r>
            <a:r>
              <a:rPr lang="fr-FR" sz="2200" dirty="0">
                <a:latin typeface="Tahoma" charset="0"/>
                <a:ea typeface="MS PGothic" charset="0"/>
              </a:rPr>
              <a:t> surveillance &amp; </a:t>
            </a:r>
            <a:r>
              <a:rPr lang="fr-FR" sz="2200" dirty="0" err="1">
                <a:latin typeface="Tahoma" charset="0"/>
                <a:ea typeface="MS PGothic" charset="0"/>
              </a:rPr>
              <a:t>response</a:t>
            </a:r>
            <a:endParaRPr lang="fr-FR" sz="2200" dirty="0">
              <a:latin typeface="Tahoma" charset="0"/>
              <a:ea typeface="MS PGothic" charset="0"/>
            </a:endParaRPr>
          </a:p>
          <a:p>
            <a:pPr lvl="1">
              <a:buFont typeface="Arial" charset="0"/>
              <a:buChar char="•"/>
            </a:pPr>
            <a:endParaRPr lang="fr-FR" sz="2200" dirty="0">
              <a:latin typeface="Tahoma" charset="0"/>
              <a:ea typeface="MS PGothic" charset="0"/>
            </a:endParaRPr>
          </a:p>
          <a:p>
            <a:pPr>
              <a:buFont typeface="Arial" charset="0"/>
              <a:buChar char="•"/>
            </a:pPr>
            <a:r>
              <a:rPr lang="fr-FR" sz="2200" dirty="0">
                <a:latin typeface="Tahoma" charset="0"/>
                <a:ea typeface="MS PGothic" charset="0"/>
              </a:rPr>
              <a:t> Learning </a:t>
            </a:r>
            <a:r>
              <a:rPr lang="fr-FR" sz="2200" dirty="0" err="1">
                <a:latin typeface="Tahoma" charset="0"/>
                <a:ea typeface="MS PGothic" charset="0"/>
              </a:rPr>
              <a:t>through</a:t>
            </a:r>
            <a:r>
              <a:rPr lang="fr-FR" sz="2200" dirty="0">
                <a:latin typeface="Tahoma" charset="0"/>
                <a:ea typeface="MS PGothic" charset="0"/>
              </a:rPr>
              <a:t> </a:t>
            </a:r>
            <a:r>
              <a:rPr lang="fr-FR" sz="2200" dirty="0" err="1">
                <a:latin typeface="Tahoma" charset="0"/>
                <a:ea typeface="MS PGothic" charset="0"/>
              </a:rPr>
              <a:t>delivery</a:t>
            </a:r>
            <a:r>
              <a:rPr lang="fr-FR" sz="2200" dirty="0">
                <a:latin typeface="Tahoma" charset="0"/>
                <a:ea typeface="MS PGothic" charset="0"/>
              </a:rPr>
              <a:t> of public </a:t>
            </a:r>
            <a:r>
              <a:rPr lang="fr-FR" sz="2200" dirty="0" err="1">
                <a:latin typeface="Tahoma" charset="0"/>
                <a:ea typeface="MS PGothic" charset="0"/>
              </a:rPr>
              <a:t>health</a:t>
            </a:r>
            <a:r>
              <a:rPr lang="fr-FR" sz="2200" dirty="0">
                <a:latin typeface="Tahoma" charset="0"/>
                <a:ea typeface="MS PGothic" charset="0"/>
              </a:rPr>
              <a:t> service</a:t>
            </a:r>
          </a:p>
          <a:p>
            <a:pPr lvl="1">
              <a:buFont typeface="Arial" charset="0"/>
              <a:buChar char="•"/>
            </a:pPr>
            <a:endParaRPr lang="fr-FR" sz="2200" dirty="0">
              <a:latin typeface="Tahoma" charset="0"/>
              <a:ea typeface="MS PGothic" charset="0"/>
            </a:endParaRPr>
          </a:p>
          <a:p>
            <a:pPr>
              <a:buFont typeface="Arial" charset="0"/>
              <a:buChar char="•"/>
            </a:pPr>
            <a:r>
              <a:rPr lang="fr-FR" sz="2200" dirty="0">
                <a:latin typeface="Tahoma" charset="0"/>
                <a:ea typeface="MS PGothic" charset="0"/>
              </a:rPr>
              <a:t> Public </a:t>
            </a:r>
            <a:r>
              <a:rPr lang="fr-FR" sz="2200" dirty="0" err="1">
                <a:latin typeface="Tahoma" charset="0"/>
                <a:ea typeface="MS PGothic" charset="0"/>
              </a:rPr>
              <a:t>health</a:t>
            </a:r>
            <a:r>
              <a:rPr lang="fr-FR" sz="2200" dirty="0">
                <a:latin typeface="Tahoma" charset="0"/>
                <a:ea typeface="MS PGothic" charset="0"/>
              </a:rPr>
              <a:t> </a:t>
            </a:r>
            <a:r>
              <a:rPr lang="fr-FR" sz="2200" dirty="0" err="1">
                <a:latin typeface="Tahoma" charset="0"/>
                <a:ea typeface="MS PGothic" charset="0"/>
              </a:rPr>
              <a:t>assignments</a:t>
            </a:r>
            <a:r>
              <a:rPr lang="fr-FR" sz="2200" dirty="0">
                <a:latin typeface="Tahoma" charset="0"/>
                <a:ea typeface="MS PGothic" charset="0"/>
              </a:rPr>
              <a:t> at training sites</a:t>
            </a:r>
          </a:p>
        </p:txBody>
      </p:sp>
      <p:pic>
        <p:nvPicPr>
          <p:cNvPr id="11271" name="Picture 6" descr="Logo_Epiet_Short_WhiteB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4" y="106364"/>
            <a:ext cx="2001837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40143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9F76F-1895-307B-B174-76DED827B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136850"/>
            <a:ext cx="10354188" cy="951722"/>
          </a:xfrm>
        </p:spPr>
        <p:txBody>
          <a:bodyPr>
            <a:normAutofit/>
          </a:bodyPr>
          <a:lstStyle/>
          <a:p>
            <a:r>
              <a:rPr lang="en-GB"/>
              <a:t>Overview </a:t>
            </a:r>
            <a:r>
              <a:rPr lang="en-GB" dirty="0"/>
              <a:t>of programmes and paths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D8E22-440B-2F13-3A8C-EF6F6BD9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8" y="1474237"/>
            <a:ext cx="11618487" cy="470272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/>
          </a:p>
          <a:p>
            <a:endParaRPr lang="en-GB" b="1"/>
          </a:p>
          <a:p>
            <a:endParaRPr lang="en-GB" b="1"/>
          </a:p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370982-704C-10E6-ED60-5D201481B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998" y="6475541"/>
            <a:ext cx="773368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B19B28-86F6-B562-C57C-9E66E3A7B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4</a:t>
            </a:fld>
            <a:endParaRPr lang="en-GB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954263A-0686-BAE9-9171-6B41D0269E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4578"/>
              </p:ext>
            </p:extLst>
          </p:nvPr>
        </p:nvGraphicFramePr>
        <p:xfrm>
          <a:off x="325677" y="1575835"/>
          <a:ext cx="11866324" cy="415145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56424">
                  <a:extLst>
                    <a:ext uri="{9D8B030D-6E8A-4147-A177-3AD203B41FA5}">
                      <a16:colId xmlns:a16="http://schemas.microsoft.com/office/drawing/2014/main" val="2021622159"/>
                    </a:ext>
                  </a:extLst>
                </a:gridCol>
                <a:gridCol w="9909900">
                  <a:extLst>
                    <a:ext uri="{9D8B030D-6E8A-4147-A177-3AD203B41FA5}">
                      <a16:colId xmlns:a16="http://schemas.microsoft.com/office/drawing/2014/main" val="3630486947"/>
                    </a:ext>
                  </a:extLst>
                </a:gridCol>
              </a:tblGrid>
              <a:tr h="101810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/>
                        <a:t>ECDC Fellowship (two paths)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EPIET: </a:t>
                      </a:r>
                      <a:r>
                        <a:rPr lang="en-GB" sz="2000" b="0" u="none" dirty="0"/>
                        <a:t>European Programme for Intervention Epidemiology Training (1995-)</a:t>
                      </a:r>
                      <a:endParaRPr lang="en-GB" b="0" dirty="0"/>
                    </a:p>
                    <a:p>
                      <a:pPr lvl="1"/>
                      <a:r>
                        <a:rPr lang="en-GB" b="0" dirty="0"/>
                        <a:t>- EU track and Member State (MS) track fellows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989891"/>
                  </a:ext>
                </a:extLst>
              </a:tr>
              <a:tr h="8820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EUPHEM: </a:t>
                      </a:r>
                      <a:r>
                        <a:rPr lang="en-GB" sz="2000" b="0" u="none" dirty="0"/>
                        <a:t>European Programme for Public Health Microbiology (2008-)</a:t>
                      </a:r>
                      <a:endParaRPr lang="en-GB" b="0" dirty="0"/>
                    </a:p>
                    <a:p>
                      <a:pPr lvl="1"/>
                      <a:r>
                        <a:rPr lang="en-GB" dirty="0"/>
                        <a:t>- EU track and MS track fellows</a:t>
                      </a:r>
                    </a:p>
                    <a:p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319890"/>
                  </a:ext>
                </a:extLst>
              </a:tr>
              <a:tr h="1018109">
                <a:tc gridSpan="2"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b="1" dirty="0"/>
                        <a:t>PAE: </a:t>
                      </a:r>
                      <a:r>
                        <a:rPr lang="en-GB" sz="2000" b="0" u="none" dirty="0"/>
                        <a:t>Postgraduate Training for Applied Epidemiology, Robert Koch Institute (RKI), Germany (1995-)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b="1" u="none" dirty="0"/>
                        <a:t>Greek FETP </a:t>
                      </a:r>
                      <a:r>
                        <a:rPr lang="en-GB" sz="2000" b="0" u="none" dirty="0"/>
                        <a:t>(2024-)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343411"/>
                  </a:ext>
                </a:extLst>
              </a:tr>
              <a:tr h="1170361">
                <a:tc gridSpan="2">
                  <a:txBody>
                    <a:bodyPr/>
                    <a:lstStyle/>
                    <a:p>
                      <a:r>
                        <a:rPr lang="en-GB" sz="2000" b="1" dirty="0"/>
                        <a:t>MediPIET: </a:t>
                      </a:r>
                      <a:r>
                        <a:rPr lang="en-GB" sz="2000" b="0" u="none" dirty="0"/>
                        <a:t>Mediterranean and Black Sea Programme for Intervention Epidemiology Training (2013-2025)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109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35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900" dirty="0"/>
              <a:t>ECDC Fellowship Programme structure</a:t>
            </a:r>
            <a:endParaRPr lang="en-GB" sz="2900" dirty="0"/>
          </a:p>
        </p:txBody>
      </p:sp>
      <p:grpSp>
        <p:nvGrpSpPr>
          <p:cNvPr id="5" name="Group 4"/>
          <p:cNvGrpSpPr/>
          <p:nvPr/>
        </p:nvGrpSpPr>
        <p:grpSpPr>
          <a:xfrm>
            <a:off x="1176986" y="1423227"/>
            <a:ext cx="8246186" cy="4461025"/>
            <a:chOff x="624187" y="1650215"/>
            <a:chExt cx="8246186" cy="4461025"/>
          </a:xfrm>
        </p:grpSpPr>
        <p:sp>
          <p:nvSpPr>
            <p:cNvPr id="2" name="Rounded Rectangle 1"/>
            <p:cNvSpPr/>
            <p:nvPr/>
          </p:nvSpPr>
          <p:spPr>
            <a:xfrm>
              <a:off x="624187" y="2349500"/>
              <a:ext cx="2250776" cy="2104934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400" b="1" dirty="0">
                  <a:solidFill>
                    <a:schemeClr val="tx1"/>
                  </a:solidFill>
                </a:rPr>
                <a:t>ECDC Fellowship Programme</a:t>
              </a:r>
              <a:endParaRPr lang="en-GB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Right Arrow 2"/>
            <p:cNvSpPr/>
            <p:nvPr/>
          </p:nvSpPr>
          <p:spPr>
            <a:xfrm>
              <a:off x="2874962" y="2802087"/>
              <a:ext cx="2994503" cy="360362"/>
            </a:xfrm>
            <a:prstGeom prst="right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" name="Right Arrow 3"/>
            <p:cNvSpPr/>
            <p:nvPr/>
          </p:nvSpPr>
          <p:spPr>
            <a:xfrm>
              <a:off x="2874962" y="3755193"/>
              <a:ext cx="2994503" cy="360362"/>
            </a:xfrm>
            <a:prstGeom prst="right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245" name="TextBox 4"/>
            <p:cNvSpPr txBox="1">
              <a:spLocks noChangeArrowheads="1"/>
            </p:cNvSpPr>
            <p:nvPr/>
          </p:nvSpPr>
          <p:spPr bwMode="auto">
            <a:xfrm>
              <a:off x="3166066" y="3340065"/>
              <a:ext cx="235365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400" dirty="0"/>
                <a:t>PH Microbiology</a:t>
              </a:r>
              <a:endParaRPr lang="en-GB" sz="2400" dirty="0"/>
            </a:p>
          </p:txBody>
        </p:sp>
        <p:sp>
          <p:nvSpPr>
            <p:cNvPr id="10246" name="TextBox 5"/>
            <p:cNvSpPr txBox="1">
              <a:spLocks noChangeArrowheads="1"/>
            </p:cNvSpPr>
            <p:nvPr/>
          </p:nvSpPr>
          <p:spPr bwMode="auto">
            <a:xfrm>
              <a:off x="2984991" y="2381935"/>
              <a:ext cx="271580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400" dirty="0"/>
                <a:t>Field Epidemiology</a:t>
              </a:r>
              <a:endParaRPr lang="en-GB" sz="2400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869466" y="2385219"/>
              <a:ext cx="3000907" cy="824706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400" b="1" dirty="0">
                  <a:solidFill>
                    <a:schemeClr val="tx1"/>
                  </a:solidFill>
                </a:rPr>
                <a:t>EPIET</a:t>
              </a:r>
            </a:p>
            <a:p>
              <a:pPr algn="ctr">
                <a:defRPr/>
              </a:pPr>
              <a:r>
                <a:rPr lang="de-DE" sz="2400" dirty="0">
                  <a:solidFill>
                    <a:schemeClr val="tx1"/>
                  </a:solidFill>
                </a:rPr>
                <a:t>EU and MS track</a:t>
              </a:r>
              <a:endParaRPr lang="en-GB" sz="2400" dirty="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869466" y="3332050"/>
              <a:ext cx="3000907" cy="882876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400" b="1" dirty="0">
                  <a:solidFill>
                    <a:schemeClr val="tx1"/>
                  </a:solidFill>
                </a:rPr>
                <a:t>EUPHEM </a:t>
              </a:r>
            </a:p>
            <a:p>
              <a:pPr algn="ctr">
                <a:defRPr/>
              </a:pPr>
              <a:r>
                <a:rPr lang="de-DE" sz="2400" dirty="0">
                  <a:solidFill>
                    <a:schemeClr val="tx1"/>
                  </a:solidFill>
                </a:rPr>
                <a:t>EU and MS track</a:t>
              </a:r>
              <a:endParaRPr lang="en-GB" sz="2400" dirty="0">
                <a:solidFill>
                  <a:schemeClr val="tx1"/>
                </a:solidFill>
              </a:endParaRPr>
            </a:p>
          </p:txBody>
        </p:sp>
        <p:sp>
          <p:nvSpPr>
            <p:cNvPr id="10250" name="TextBox 9"/>
            <p:cNvSpPr txBox="1">
              <a:spLocks noChangeArrowheads="1"/>
            </p:cNvSpPr>
            <p:nvPr/>
          </p:nvSpPr>
          <p:spPr bwMode="auto">
            <a:xfrm>
              <a:off x="3470512" y="1650215"/>
              <a:ext cx="153987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b="1" dirty="0"/>
                <a:t>Paths</a:t>
              </a:r>
              <a:endParaRPr lang="en-GB" b="1" dirty="0"/>
            </a:p>
          </p:txBody>
        </p:sp>
        <p:sp>
          <p:nvSpPr>
            <p:cNvPr id="10251" name="TextBox 10"/>
            <p:cNvSpPr txBox="1">
              <a:spLocks noChangeArrowheads="1"/>
            </p:cNvSpPr>
            <p:nvPr/>
          </p:nvSpPr>
          <p:spPr bwMode="auto">
            <a:xfrm>
              <a:off x="6480270" y="1650215"/>
              <a:ext cx="94288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b="1" dirty="0"/>
                <a:t>Tracks</a:t>
              </a:r>
              <a:endParaRPr lang="en-GB" b="1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24188" y="4660822"/>
              <a:ext cx="2250774" cy="1450417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000" b="1" dirty="0">
                  <a:solidFill>
                    <a:schemeClr val="tx1"/>
                  </a:solidFill>
                </a:rPr>
                <a:t>EPIET-associated programmes</a:t>
              </a:r>
              <a:endParaRPr lang="en-GB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Right Arrow 14"/>
            <p:cNvSpPr/>
            <p:nvPr/>
          </p:nvSpPr>
          <p:spPr>
            <a:xfrm>
              <a:off x="2887255" y="5205849"/>
              <a:ext cx="2982210" cy="360362"/>
            </a:xfrm>
            <a:prstGeom prst="right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869466" y="4358640"/>
              <a:ext cx="3000907" cy="17526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400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de-DE" sz="2400" dirty="0">
                  <a:solidFill>
                    <a:schemeClr val="tx1"/>
                  </a:solidFill>
                </a:rPr>
                <a:t>National FETPs </a:t>
              </a:r>
            </a:p>
            <a:p>
              <a:pPr algn="ctr">
                <a:defRPr/>
              </a:pPr>
              <a:r>
                <a:rPr lang="de-DE" sz="2400" dirty="0">
                  <a:solidFill>
                    <a:schemeClr val="tx1"/>
                  </a:solidFill>
                </a:rPr>
                <a:t>(German, Greek)</a:t>
              </a:r>
            </a:p>
            <a:p>
              <a:pPr algn="ctr">
                <a:defRPr/>
              </a:pPr>
              <a:endParaRPr lang="en-GB" sz="2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116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Number of fellows per cohort by EPIET &amp; EUPHEM paths, EU- &amp; MS-track, and EAP, 1995 - 2023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285E67F-D08A-7F85-D230-675D18F8A0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52" y="1501451"/>
            <a:ext cx="10278909" cy="464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EC51FC-CD4C-ABB9-E905-98D440DB4AE3}"/>
              </a:ext>
            </a:extLst>
          </p:cNvPr>
          <p:cNvSpPr txBox="1"/>
          <p:nvPr/>
        </p:nvSpPr>
        <p:spPr>
          <a:xfrm>
            <a:off x="1002319" y="1546607"/>
            <a:ext cx="55226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552004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/>
              <a:t>Overview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701532"/>
              </p:ext>
            </p:extLst>
          </p:nvPr>
        </p:nvGraphicFramePr>
        <p:xfrm>
          <a:off x="1981200" y="516769"/>
          <a:ext cx="8473752" cy="553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8076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DB810-41AD-89A5-2116-0B9905646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Competencies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0825B-463D-E21A-2CD8-9EEE5AA8A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fellowship will have a </a:t>
            </a:r>
            <a:r>
              <a:rPr lang="en-GB" b="1" dirty="0"/>
              <a:t>single list </a:t>
            </a:r>
            <a:r>
              <a:rPr lang="en-GB" dirty="0"/>
              <a:t>of competencies for both paths. 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6E76EF-F53D-AF54-9C68-3D2F9099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A36D48-D258-23C7-D574-6508851EBB8D}"/>
              </a:ext>
            </a:extLst>
          </p:cNvPr>
          <p:cNvSpPr txBox="1"/>
          <p:nvPr/>
        </p:nvSpPr>
        <p:spPr>
          <a:xfrm>
            <a:off x="494752" y="2552700"/>
            <a:ext cx="7670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There will be: </a:t>
            </a:r>
          </a:p>
          <a:p>
            <a:pPr marL="457200" indent="-457200">
              <a:buFontTx/>
              <a:buChar char="-"/>
            </a:pPr>
            <a:r>
              <a:rPr lang="en-GB" sz="2400" b="1" dirty="0"/>
              <a:t>Core</a:t>
            </a:r>
            <a:r>
              <a:rPr lang="en-GB" sz="2400" dirty="0"/>
              <a:t> competencies for </a:t>
            </a:r>
            <a:r>
              <a:rPr lang="en-GB" sz="2400" b="1" dirty="0">
                <a:solidFill>
                  <a:schemeClr val="accent1"/>
                </a:solidFill>
              </a:rPr>
              <a:t>both</a:t>
            </a:r>
            <a:r>
              <a:rPr lang="en-GB" sz="2400" dirty="0"/>
              <a:t> EPIET and EUPHEM</a:t>
            </a:r>
          </a:p>
          <a:p>
            <a:pPr marL="457200" indent="-457200">
              <a:buFontTx/>
              <a:buChar char="-"/>
            </a:pPr>
            <a:r>
              <a:rPr lang="en-GB" sz="2400" b="1" dirty="0"/>
              <a:t>Core</a:t>
            </a:r>
            <a:r>
              <a:rPr lang="en-GB" sz="2400" dirty="0"/>
              <a:t> competencies for each </a:t>
            </a:r>
            <a:r>
              <a:rPr lang="en-GB" sz="2400" b="1" dirty="0">
                <a:solidFill>
                  <a:srgbClr val="00B0F0"/>
                </a:solidFill>
              </a:rPr>
              <a:t>EPIET</a:t>
            </a:r>
            <a:r>
              <a:rPr lang="en-GB" sz="2400" dirty="0"/>
              <a:t> and </a:t>
            </a:r>
            <a:r>
              <a:rPr lang="en-GB" sz="2400" b="1" dirty="0">
                <a:solidFill>
                  <a:srgbClr val="FF822C"/>
                </a:solidFill>
              </a:rPr>
              <a:t>EUPHEM</a:t>
            </a:r>
          </a:p>
          <a:p>
            <a:pPr marL="457200" indent="-457200">
              <a:buFontTx/>
              <a:buChar char="-"/>
            </a:pPr>
            <a:r>
              <a:rPr lang="en-GB" sz="2400" b="1" dirty="0">
                <a:solidFill>
                  <a:srgbClr val="FFB0CA"/>
                </a:solidFill>
              </a:rPr>
              <a:t>Elective</a:t>
            </a:r>
            <a:r>
              <a:rPr lang="en-GB" sz="2400" dirty="0"/>
              <a:t> competencies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0B59C5A-7603-21E6-F3D7-E7856E342C56}"/>
              </a:ext>
            </a:extLst>
          </p:cNvPr>
          <p:cNvSpPr/>
          <p:nvPr/>
        </p:nvSpPr>
        <p:spPr>
          <a:xfrm>
            <a:off x="7392900" y="5022205"/>
            <a:ext cx="1828306" cy="587143"/>
          </a:xfrm>
          <a:prstGeom prst="roundRect">
            <a:avLst/>
          </a:prstGeom>
          <a:solidFill>
            <a:srgbClr val="FFB0CA"/>
          </a:solidFill>
          <a:ln>
            <a:solidFill>
              <a:srgbClr val="FA94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Electives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B6F203F-8DBA-69CB-649C-21BDFD9398A4}"/>
              </a:ext>
            </a:extLst>
          </p:cNvPr>
          <p:cNvSpPr/>
          <p:nvPr/>
        </p:nvSpPr>
        <p:spPr>
          <a:xfrm>
            <a:off x="3072474" y="4787446"/>
            <a:ext cx="2055263" cy="1147466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Core both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71B5EEF-10B0-DF0C-7890-7AE15D9EEB89}"/>
              </a:ext>
            </a:extLst>
          </p:cNvPr>
          <p:cNvSpPr/>
          <p:nvPr/>
        </p:nvSpPr>
        <p:spPr>
          <a:xfrm>
            <a:off x="5916157" y="5487237"/>
            <a:ext cx="1759989" cy="895350"/>
          </a:xfrm>
          <a:prstGeom prst="roundRect">
            <a:avLst/>
          </a:prstGeom>
          <a:solidFill>
            <a:srgbClr val="FF822C"/>
          </a:solidFill>
          <a:ln>
            <a:solidFill>
              <a:srgbClr val="C04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Core EUPHEM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E8DDB2-B546-15E7-86E8-FC6492602817}"/>
              </a:ext>
            </a:extLst>
          </p:cNvPr>
          <p:cNvSpPr/>
          <p:nvPr/>
        </p:nvSpPr>
        <p:spPr>
          <a:xfrm>
            <a:off x="5942052" y="4309141"/>
            <a:ext cx="1679902" cy="895350"/>
          </a:xfrm>
          <a:prstGeom prst="roundRect">
            <a:avLst/>
          </a:prstGeom>
          <a:solidFill>
            <a:srgbClr val="00B0F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Core EPIET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78371B3-4A38-E34B-B11E-ACC7A9C4ADDF}"/>
              </a:ext>
            </a:extLst>
          </p:cNvPr>
          <p:cNvCxnSpPr>
            <a:stCxn id="13" idx="3"/>
            <a:endCxn id="15" idx="1"/>
          </p:cNvCxnSpPr>
          <p:nvPr/>
        </p:nvCxnSpPr>
        <p:spPr>
          <a:xfrm flipV="1">
            <a:off x="5127737" y="4756816"/>
            <a:ext cx="814315" cy="604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7ED0C20-9CEE-BB76-64DB-B25DB392911E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5127737" y="5361179"/>
            <a:ext cx="788420" cy="57373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1184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C0E59-AB6A-F44A-AA7D-CA21A1A4B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Competency subject areas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D31F9A-1791-A21A-EE22-E26C1FE0A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9</a:t>
            </a:fld>
            <a:endParaRPr lang="en-GB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DDC5CFF-2AA2-FA98-782C-04E21ABF5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385055"/>
              </p:ext>
            </p:extLst>
          </p:nvPr>
        </p:nvGraphicFramePr>
        <p:xfrm>
          <a:off x="563670" y="1398913"/>
          <a:ext cx="9795353" cy="4626414"/>
        </p:xfrm>
        <a:graphic>
          <a:graphicData uri="http://schemas.openxmlformats.org/drawingml/2006/table">
            <a:tbl>
              <a:tblPr/>
              <a:tblGrid>
                <a:gridCol w="9795353">
                  <a:extLst>
                    <a:ext uri="{9D8B030D-6E8A-4147-A177-3AD203B41FA5}">
                      <a16:colId xmlns:a16="http://schemas.microsoft.com/office/drawing/2014/main" val="2050072607"/>
                    </a:ext>
                  </a:extLst>
                </a:gridCol>
              </a:tblGrid>
              <a:tr h="478972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Competency areas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928472"/>
                  </a:ext>
                </a:extLst>
              </a:tr>
              <a:tr h="452472">
                <a:tc>
                  <a:txBody>
                    <a:bodyPr/>
                    <a:lstStyle/>
                    <a:p>
                      <a:pPr algn="l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Epidemiological investigations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008908"/>
                  </a:ext>
                </a:extLst>
              </a:tr>
              <a:tr h="474458">
                <a:tc>
                  <a:txBody>
                    <a:bodyPr/>
                    <a:lstStyle/>
                    <a:p>
                      <a:pPr algn="l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Preparedness, Response and Recovery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2079"/>
                  </a:ext>
                </a:extLst>
              </a:tr>
              <a:tr h="471013">
                <a:tc>
                  <a:txBody>
                    <a:bodyPr/>
                    <a:lstStyle/>
                    <a:p>
                      <a:pPr algn="l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Laboratory investigations in public health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748182"/>
                  </a:ext>
                </a:extLst>
              </a:tr>
              <a:tr h="485774">
                <a:tc>
                  <a:txBody>
                    <a:bodyPr/>
                    <a:lstStyle/>
                    <a:p>
                      <a:pPr algn="l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Applied public health research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692901"/>
                  </a:ext>
                </a:extLst>
              </a:tr>
              <a:tr h="478972">
                <a:tc>
                  <a:txBody>
                    <a:bodyPr/>
                    <a:lstStyle/>
                    <a:p>
                      <a:pPr algn="l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Applied laboratory science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057494"/>
                  </a:ext>
                </a:extLst>
              </a:tr>
              <a:tr h="477941">
                <a:tc>
                  <a:txBody>
                    <a:bodyPr/>
                    <a:lstStyle/>
                    <a:p>
                      <a:pPr algn="l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Communication 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419501"/>
                  </a:ext>
                </a:extLst>
              </a:tr>
              <a:tr h="423440">
                <a:tc>
                  <a:txBody>
                    <a:bodyPr/>
                    <a:lstStyle/>
                    <a:p>
                      <a:pPr algn="l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Leadership and Management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558804"/>
                  </a:ext>
                </a:extLst>
              </a:tr>
              <a:tr h="428193">
                <a:tc>
                  <a:txBody>
                    <a:bodyPr/>
                    <a:lstStyle/>
                    <a:p>
                      <a:pPr algn="l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Capacity development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9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726945"/>
                  </a:ext>
                </a:extLst>
              </a:tr>
              <a:tr h="442344">
                <a:tc>
                  <a:txBody>
                    <a:bodyPr/>
                    <a:lstStyle/>
                    <a:p>
                      <a:pPr algn="l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Data literacy</a:t>
                      </a:r>
                    </a:p>
                  </a:txBody>
                  <a:tcPr marL="5514" marR="5514" marT="55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68481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8086234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DC_presentation_16.9 [Read-Only]" id="{80B655A8-55E8-44A2-865A-3E0F7D9F0CCC}" vid="{4AB55ABF-BF75-4DCC-B3B0-C200308D8A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EE95EE7DB3A482488E68FA4A7091999F002BC2764FE2F4F441AAC91C4B396137B0" ma:contentTypeVersion="8" ma:contentTypeDescription="Create a new document." ma:contentTypeScope="" ma:versionID="019621ac357b7d42107431f61faad9c4">
  <xsd:schema xmlns:xsd="http://www.w3.org/2001/XMLSchema" xmlns:xs="http://www.w3.org/2001/XMLSchema" xmlns:p="http://schemas.microsoft.com/office/2006/metadata/properties" xmlns:ns2="4240f11c-4df2-4a37-9be1-bdf0d4dfc218" xmlns:ns3="fe73b3f6-a427-4a99-886e-da32c6de835d" xmlns:ns4="aa219290-eb03-4a97-b130-2294a785c327" targetNamespace="http://schemas.microsoft.com/office/2006/metadata/properties" ma:root="true" ma:fieldsID="bd8c0a9a9502bf7bc54e3ec45693c595" ns2:_="" ns3:_="" ns4:_="">
    <xsd:import namespace="4240f11c-4df2-4a37-9be1-bdf0d4dfc218"/>
    <xsd:import namespace="fe73b3f6-a427-4a99-886e-da32c6de835d"/>
    <xsd:import namespace="aa219290-eb03-4a97-b130-2294a785c327"/>
    <xsd:element name="properties">
      <xsd:complexType>
        <xsd:sequence>
          <xsd:element name="documentManagement">
            <xsd:complexType>
              <xsd:all>
                <xsd:element ref="ns2:ECMX_SUMMARY" minOccurs="0"/>
                <xsd:element ref="ns3:c67668d6730c4bc2a26c654fc875ab99" minOccurs="0"/>
                <xsd:element ref="ns3:TaxCatchAll" minOccurs="0"/>
                <xsd:element ref="ns3:TaxCatchAllLabel" minOccurs="0"/>
                <xsd:element ref="ns3:o13d78bceb4b4178ab3c456bf4db706a" minOccurs="0"/>
                <xsd:element ref="ns3:na274824997947589a1bfdfb0b645b50" minOccurs="0"/>
                <xsd:element ref="ns3:kf1264ba1b22407abef15b09c01e8cf0" minOccurs="0"/>
                <xsd:element ref="ns3:b489bfe21c7249aba6a1ae186fa4e51c" minOccurs="0"/>
                <xsd:element ref="ns3:cbaf9fdaaf87475a8d0ae10d3e79318e" minOccurs="0"/>
                <xsd:element ref="ns2:ECMX_PUBLISHDATE" minOccurs="0"/>
                <xsd:element ref="ns2:ECMX_BUSINESSID" minOccurs="0"/>
                <xsd:element ref="ns2:ECMX_OPERATIONALID" minOccurs="0"/>
                <xsd:element ref="ns2:ECMX_ADDITIONALINFO" minOccurs="0"/>
                <xsd:element ref="ns3:ECMX_OWNER" minOccurs="0"/>
                <xsd:element ref="ns4:_dlc_DocId" minOccurs="0"/>
                <xsd:element ref="ns4:_dlc_DocIdUrl" minOccurs="0"/>
                <xsd:element ref="ns4:_dlc_DocIdPersistId" minOccurs="0"/>
                <xsd:element ref="ns4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0f11c-4df2-4a37-9be1-bdf0d4dfc218" elementFormDefault="qualified">
    <xsd:import namespace="http://schemas.microsoft.com/office/2006/documentManagement/types"/>
    <xsd:import namespace="http://schemas.microsoft.com/office/infopath/2007/PartnerControls"/>
    <xsd:element name="ECMX_SUMMARY" ma:index="8" nillable="true" ma:displayName="Summary" ma:description="Short and distinct description of the document" ma:internalName="ECMX_SUMMARY">
      <xsd:simpleType>
        <xsd:restriction base="dms:Note">
          <xsd:maxLength value="255"/>
        </xsd:restriction>
      </xsd:simpleType>
    </xsd:element>
    <xsd:element name="ECMX_PUBLISHDATE" ma:index="23" nillable="true" ma:displayName="Publish Date" ma:description="Enter the date of publication or finalisation of this document" ma:format="DateOnly" ma:internalName="ECMX_PUBLISHDATE">
      <xsd:simpleType>
        <xsd:restriction base="dms:DateTime"/>
      </xsd:simpleType>
    </xsd:element>
    <xsd:element name="ECMX_BUSINESSID" ma:index="24" nillable="true" ma:displayName="Business ID" ma:description="Enter the business identifier of the document such as ECDC/IP/25" ma:internalName="ECMX_BUSINESSID">
      <xsd:simpleType>
        <xsd:restriction base="dms:Text">
          <xsd:maxLength value="255"/>
        </xsd:restriction>
      </xsd:simpleType>
    </xsd:element>
    <xsd:element name="ECMX_OPERATIONALID" ma:index="25" nillable="true" ma:displayName="Operational ID" ma:description="Enter the operational or workflow identifier such as 104.2.2.1" ma:internalName="ECMX_OPERATIONALID">
      <xsd:simpleType>
        <xsd:restriction base="dms:Text">
          <xsd:maxLength value="255"/>
        </xsd:restriction>
      </xsd:simpleType>
    </xsd:element>
    <xsd:element name="ECMX_ADDITIONALINFO" ma:index="26" nillable="true" ma:displayName="Additional Info" ma:description="Provide any additional notes or information about the document" ma:internalName="ECMX_ADDITIONAL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3b3f6-a427-4a99-886e-da32c6de835d" elementFormDefault="qualified">
    <xsd:import namespace="http://schemas.microsoft.com/office/2006/documentManagement/types"/>
    <xsd:import namespace="http://schemas.microsoft.com/office/infopath/2007/PartnerControls"/>
    <xsd:element name="c67668d6730c4bc2a26c654fc875ab99" ma:index="9" nillable="true" ma:taxonomy="true" ma:internalName="c67668d6730c4bc2a26c654fc875ab99" ma:taxonomyFieldName="ECMX_CATEGORYLABEL" ma:displayName="Category Label" ma:fieldId="{c67668d6-730c-4bc2-a26c-654fc875ab99}" ma:taxonomyMulti="true" ma:sspId="14c281f0-fdb2-43d6-8bd5-8268950107ba" ma:termSetId="c558570e-7e10-421a-aae8-97c91a6750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644580fd-6fc8-4dca-99b1-30830a365b98}" ma:internalName="TaxCatchAll" ma:showField="CatchAllData" ma:web="aa219290-eb03-4a97-b130-2294a785c3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644580fd-6fc8-4dca-99b1-30830a365b98}" ma:internalName="TaxCatchAllLabel" ma:readOnly="true" ma:showField="CatchAllDataLabel" ma:web="aa219290-eb03-4a97-b130-2294a785c3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13d78bceb4b4178ab3c456bf4db706a" ma:index="13" nillable="true" ma:taxonomy="true" ma:internalName="o13d78bceb4b4178ab3c456bf4db706a" ma:taxonomyFieldName="ECMX_DOCUMENTTYPE" ma:displayName="Document Type" ma:fieldId="{813d78bc-eb4b-4178-ab3c-456bf4db706a}" ma:sspId="14c281f0-fdb2-43d6-8bd5-8268950107ba" ma:termSetId="c389c416-3255-4b96-b67a-477bf9d78a2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a274824997947589a1bfdfb0b645b50" ma:index="15" nillable="true" ma:taxonomy="true" ma:internalName="na274824997947589a1bfdfb0b645b50" ma:taxonomyFieldName="ECMX_ENTITY" ma:displayName="Entity" ma:fieldId="{7a274824-9979-4758-9a1b-fdfb0b645b50}" ma:sspId="14c281f0-fdb2-43d6-8bd5-8268950107ba" ma:termSetId="642df4da-6b01-472d-8f33-07d3ed3a3ad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f1264ba1b22407abef15b09c01e8cf0" ma:index="17" nillable="true" ma:taxonomy="true" ma:internalName="kf1264ba1b22407abef15b09c01e8cf0" ma:taxonomyFieldName="ECMX_DISEASEPATHOGEN" ma:displayName="Disease/Pathogen" ma:fieldId="{4f1264ba-1b22-407a-bef1-5b09c01e8cf0}" ma:sspId="14c281f0-fdb2-43d6-8bd5-8268950107ba" ma:termSetId="0299f09b-7697-48da-88c2-893786836ca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89bfe21c7249aba6a1ae186fa4e51c" ma:index="19" nillable="true" ma:taxonomy="true" ma:internalName="b489bfe21c7249aba6a1ae186fa4e51c" ma:taxonomyFieldName="ECMX_DOCUMENTSTATUS" ma:displayName="Document Status" ma:readOnly="false" ma:default="1;#Draft|bed60e9a-f1b8-4691-a7e2-534f78067ff3" ma:fieldId="{b489bfe2-1c72-49ab-a6a1-ae186fa4e51c}" ma:sspId="14c281f0-fdb2-43d6-8bd5-8268950107ba" ma:termSetId="142c0697-2f33-49ef-84e0-8a01165d72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af9fdaaf87475a8d0ae10d3e79318e" ma:index="21" nillable="true" ma:taxonomy="true" ma:internalName="cbaf9fdaaf87475a8d0ae10d3e79318e" ma:taxonomyFieldName="ECMX_LIFECYCLE" ma:displayName="Lifecycle" ma:readOnly="true" ma:default="2;#Active|50127695-0d4f-4ac1-ab93-ebc716c3e584" ma:fieldId="{cbaf9fda-af87-475a-8d0a-e10d3e79318e}" ma:sspId="14c281f0-fdb2-43d6-8bd5-8268950107ba" ma:termSetId="84fb9b37-c2b8-4969-9234-b37fe8170d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MX_OWNER" ma:index="27" nillable="true" ma:displayName="Owner" ma:list="UserInfo" ma:SharePointGroup="0" ma:internalName="ECMX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19290-eb03-4a97-b130-2294a785c327" elementFormDefault="qualified">
    <xsd:import namespace="http://schemas.microsoft.com/office/2006/documentManagement/types"/>
    <xsd:import namespace="http://schemas.microsoft.com/office/infopath/2007/PartnerControls"/>
    <xsd:element name="_dlc_DocId" ma:index="2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31" nillable="true" ma:taxonomy="true" ma:internalName="TaxKeywordTaxHTField" ma:taxonomyFieldName="TaxKeyword" ma:displayName="Enterprise Keywords" ma:fieldId="{23f27201-bee3-471e-b2e7-b64fd8b7ca38}" ma:taxonomyMulti="true" ma:sspId="14c281f0-fdb2-43d6-8bd5-8268950107b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14c281f0-fdb2-43d6-8bd5-8268950107ba" ContentTypeId="0x010100EE95EE7DB3A482488E68FA4A7091999F" PreviousValue="false" LastSyncTimeStamp="2023-05-23T07:48:25.837Z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489bfe21c7249aba6a1ae186fa4e51c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Draft</TermName>
          <TermId xmlns="http://schemas.microsoft.com/office/infopath/2007/PartnerControls">bed60e9a-f1b8-4691-a7e2-534f78067ff3</TermId>
        </TermInfo>
      </Terms>
    </b489bfe21c7249aba6a1ae186fa4e51c>
    <ECMX_SUMMARY xmlns="4240f11c-4df2-4a37-9be1-bdf0d4dfc218" xsi:nil="true"/>
    <ECMX_ADDITIONALINFO xmlns="4240f11c-4df2-4a37-9be1-bdf0d4dfc218" xsi:nil="true"/>
    <ECMX_OWNER xmlns="fe73b3f6-a427-4a99-886e-da32c6de835d">
      <UserInfo>
        <DisplayName/>
        <AccountId xsi:nil="true"/>
        <AccountType/>
      </UserInfo>
    </ECMX_OWNER>
    <TaxKeywordTaxHTField xmlns="aa219290-eb03-4a97-b130-2294a785c327">
      <Terms xmlns="http://schemas.microsoft.com/office/infopath/2007/PartnerControls"/>
    </TaxKeywordTaxHTField>
    <kf1264ba1b22407abef15b09c01e8cf0 xmlns="fe73b3f6-a427-4a99-886e-da32c6de835d">
      <Terms xmlns="http://schemas.microsoft.com/office/infopath/2007/PartnerControls"/>
    </kf1264ba1b22407abef15b09c01e8cf0>
    <o13d78bceb4b4178ab3c456bf4db706a xmlns="fe73b3f6-a427-4a99-886e-da32c6de835d">
      <Terms xmlns="http://schemas.microsoft.com/office/infopath/2007/PartnerControls"/>
    </o13d78bceb4b4178ab3c456bf4db706a>
    <ECMX_PUBLISHDATE xmlns="4240f11c-4df2-4a37-9be1-bdf0d4dfc218" xsi:nil="true"/>
    <ECMX_BUSINESSID xmlns="4240f11c-4df2-4a37-9be1-bdf0d4dfc218" xsi:nil="true"/>
    <c67668d6730c4bc2a26c654fc875ab99 xmlns="fe73b3f6-a427-4a99-886e-da32c6de835d">
      <Terms xmlns="http://schemas.microsoft.com/office/infopath/2007/PartnerControls"/>
    </c67668d6730c4bc2a26c654fc875ab99>
    <TaxCatchAll xmlns="fe73b3f6-a427-4a99-886e-da32c6de835d">
      <Value>60</Value>
      <Value>2</Value>
      <Value>1</Value>
    </TaxCatchAll>
    <na274824997947589a1bfdfb0b645b50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ECDC</TermName>
          <TermId xmlns="http://schemas.microsoft.com/office/infopath/2007/PartnerControls">931345c4-86d9-4b39-a79a-5a8b0b90257f</TermId>
        </TermInfo>
      </Terms>
    </na274824997947589a1bfdfb0b645b50>
    <ECMX_OPERATIONALID xmlns="4240f11c-4df2-4a37-9be1-bdf0d4dfc218" xsi:nil="true"/>
    <_dlc_DocId xmlns="aa219290-eb03-4a97-b130-2294a785c327">progman-812570161-8938</_dlc_DocId>
    <_dlc_DocIdUrl xmlns="aa219290-eb03-4a97-b130-2294a785c327">
      <Url>https://ecdc365.sharepoint.com/teams/econ_progman/_layouts/15/DocIdRedir.aspx?ID=progman-812570161-8938</Url>
      <Description>progman-812570161-8938</Description>
    </_dlc_DocIdUrl>
    <cbaf9fdaaf87475a8d0ae10d3e79318e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Active</TermName>
          <TermId xmlns="http://schemas.microsoft.com/office/infopath/2007/PartnerControls">50127695-0d4f-4ac1-ab93-ebc716c3e584</TermId>
        </TermInfo>
      </Terms>
    </cbaf9fdaaf87475a8d0ae10d3e79318e>
  </documentManagement>
</p:properties>
</file>

<file path=customXml/itemProps1.xml><?xml version="1.0" encoding="utf-8"?>
<ds:datastoreItem xmlns:ds="http://schemas.openxmlformats.org/officeDocument/2006/customXml" ds:itemID="{B0D9AD73-344B-475D-A25E-4EBFA486C1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40f11c-4df2-4a37-9be1-bdf0d4dfc218"/>
    <ds:schemaRef ds:uri="fe73b3f6-a427-4a99-886e-da32c6de835d"/>
    <ds:schemaRef ds:uri="aa219290-eb03-4a97-b130-2294a785c3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22B32F-A382-45C8-B81A-D96CDCA3CBA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6B7BA82-A36A-4D12-A119-CAAAD255803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69C9550-BAB5-42E8-97FE-AEF46BA691A9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8D78B38C-6744-4843-A352-8FDFD3EEA0AD}">
  <ds:schemaRefs>
    <ds:schemaRef ds:uri="4240f11c-4df2-4a37-9be1-bdf0d4dfc218"/>
    <ds:schemaRef ds:uri="fe73b3f6-a427-4a99-886e-da32c6de835d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aa219290-eb03-4a97-b130-2294a785c327"/>
  </ds:schemaRefs>
</ds:datastoreItem>
</file>

<file path=docMetadata/LabelInfo.xml><?xml version="1.0" encoding="utf-8"?>
<clbl:labelList xmlns:clbl="http://schemas.microsoft.com/office/2020/mipLabelMetadata">
  <clbl:label id="{5d6aa37e-3a89-4bd8-9367-95b8219209ae}" enabled="1" method="Standar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ECDC_new_presentation_template16.9</Template>
  <TotalTime>984</TotalTime>
  <Words>956</Words>
  <Application>Microsoft Macintosh PowerPoint</Application>
  <PresentationFormat>Panoramiczny</PresentationFormat>
  <Paragraphs>245</Paragraphs>
  <Slides>25</Slides>
  <Notes>25</Notes>
  <HiddenSlides>0</HiddenSlides>
  <MMClips>0</MMClips>
  <ScaleCrop>false</ScaleCrop>
  <HeadingPairs>
    <vt:vector size="8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4" baseType="lpstr">
      <vt:lpstr>ＭＳ Ｐゴシック</vt:lpstr>
      <vt:lpstr>Arial</vt:lpstr>
      <vt:lpstr>Calibri</vt:lpstr>
      <vt:lpstr>Marlett</vt:lpstr>
      <vt:lpstr>Roboto Black</vt:lpstr>
      <vt:lpstr>Tahoma</vt:lpstr>
      <vt:lpstr>Times New Roman</vt:lpstr>
      <vt:lpstr>Theme_ECDC</vt:lpstr>
      <vt:lpstr>Fotografía de Photo Editor</vt:lpstr>
      <vt:lpstr> Field epidemiology training role in strengthening health security from the local level towards the global level: EPIET and EUPHEM experiences </vt:lpstr>
      <vt:lpstr>ECDC Fellowship programme objectives</vt:lpstr>
      <vt:lpstr>EPIET programme</vt:lpstr>
      <vt:lpstr>Overview of programmes and paths</vt:lpstr>
      <vt:lpstr>ECDC Fellowship Programme structure</vt:lpstr>
      <vt:lpstr>Number of fellows per cohort by EPIET &amp; EUPHEM paths, EU- &amp; MS-track, and EAP, 1995 - 2023</vt:lpstr>
      <vt:lpstr>Overview</vt:lpstr>
      <vt:lpstr>Competencies</vt:lpstr>
      <vt:lpstr>Competency subject areas</vt:lpstr>
      <vt:lpstr>Curriculum–Field assignments : Intended learning outcomes</vt:lpstr>
      <vt:lpstr>Overview</vt:lpstr>
      <vt:lpstr>Prezentacja programu PowerPoint</vt:lpstr>
      <vt:lpstr>Overview</vt:lpstr>
      <vt:lpstr>Prezentacja programu PowerPoint</vt:lpstr>
      <vt:lpstr>Training on-the-job implies supervision</vt:lpstr>
      <vt:lpstr>Supervision cycle</vt:lpstr>
      <vt:lpstr>Overview</vt:lpstr>
      <vt:lpstr>International Assignments</vt:lpstr>
      <vt:lpstr>Overview</vt:lpstr>
      <vt:lpstr>Governance  </vt:lpstr>
      <vt:lpstr>Fellowship Programme governance</vt:lpstr>
      <vt:lpstr>Overview</vt:lpstr>
      <vt:lpstr>Main partners: who does what?</vt:lpstr>
      <vt:lpstr>Prezentacja programu PowerPoint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ECDC Fellowship Programme 2021</dc:title>
  <dc:creator>Frantiska Hruba</dc:creator>
  <cp:lastModifiedBy>Pawel Stefanoff</cp:lastModifiedBy>
  <cp:revision>268</cp:revision>
  <cp:lastPrinted>2025-02-18T07:23:34Z</cp:lastPrinted>
  <dcterms:created xsi:type="dcterms:W3CDTF">2021-06-18T10:35:54Z</dcterms:created>
  <dcterms:modified xsi:type="dcterms:W3CDTF">2026-03-29T17:50:35Z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0x010100EE95EE7DB3A482488E68FA4A7091999F002BC2764FE2F4F441AAC91C4B396137B0</vt:lpwstr>
  </property>
  <property fmtid="{D5CDD505-2E9C-101B-9397-08002B2CF9AE}" pid="3" name="_dlc_DocId">
    <vt:lpwstr>K2H7XUE7KNMN-8-940</vt:lpwstr>
  </property>
  <property fmtid="{D5CDD505-2E9C-101B-9397-08002B2CF9AE}" pid="4" name="_dlc_DocIdUrl">
    <vt:lpwstr>http://dms.ecdcnet.europa.eu/_layouts/15/DocIdRedir.aspx?ID=K2H7XUE7KNMN-8-940, K2H7XUE7KNMN-8-940</vt:lpwstr>
  </property>
  <property fmtid="{D5CDD505-2E9C-101B-9397-08002B2CF9AE}" pid="5" name="_dlc_DocIdItemGuid">
    <vt:lpwstr>ddf0bedf-5607-4c63-b34c-140befaf3f20</vt:lpwstr>
  </property>
  <property fmtid="{D5CDD505-2E9C-101B-9397-08002B2CF9AE}" pid="6" name="ECDC_Subject_does">
    <vt:lpwstr/>
  </property>
  <property fmtid="{D5CDD505-2E9C-101B-9397-08002B2CF9AE}" pid="7" name="TaxKeyword">
    <vt:lpwstr/>
  </property>
  <property fmtid="{D5CDD505-2E9C-101B-9397-08002B2CF9AE}" pid="8" name="DMS Product">
    <vt:lpwstr/>
  </property>
  <property fmtid="{D5CDD505-2E9C-101B-9397-08002B2CF9AE}" pid="9" name="Order">
    <vt:r8>94000</vt:r8>
  </property>
  <property fmtid="{D5CDD505-2E9C-101B-9397-08002B2CF9AE}" pid="10" name="ECDC_Target_audience">
    <vt:lpwstr/>
  </property>
  <property fmtid="{D5CDD505-2E9C-101B-9397-08002B2CF9AE}" pid="11" name="ECDC_DMS_Country">
    <vt:lpwstr/>
  </property>
  <property fmtid="{D5CDD505-2E9C-101B-9397-08002B2CF9AE}" pid="12" name="ECDC_DMS_Administrative_Document_Type">
    <vt:lpwstr>608;#Presentations|771af309-516d-4f07-977a-efd7f17987c1</vt:lpwstr>
  </property>
  <property fmtid="{D5CDD505-2E9C-101B-9397-08002B2CF9AE}" pid="13" name="ECDC_DMS_RestrictedAccess">
    <vt:lpwstr/>
  </property>
  <property fmtid="{D5CDD505-2E9C-101B-9397-08002B2CF9AE}" pid="14" name="ECDC_DMS_MIS_Activity_code">
    <vt:lpwstr/>
  </property>
  <property fmtid="{D5CDD505-2E9C-101B-9397-08002B2CF9AE}" pid="15" name="ECDC_DMS_Organigramme">
    <vt:lpwstr/>
  </property>
  <property fmtid="{D5CDD505-2E9C-101B-9397-08002B2CF9AE}" pid="16" name="Meeting Code">
    <vt:lpwstr/>
  </property>
  <property fmtid="{D5CDD505-2E9C-101B-9397-08002B2CF9AE}" pid="17" name="ECDC_DMS_Project">
    <vt:lpwstr/>
  </property>
  <property fmtid="{D5CDD505-2E9C-101B-9397-08002B2CF9AE}" pid="18" name="ECDC_Subject_who">
    <vt:lpwstr/>
  </property>
  <property fmtid="{D5CDD505-2E9C-101B-9397-08002B2CF9AE}" pid="19" name="ECDC_Subject_what">
    <vt:lpwstr>40;#Topic Not Identified|1bc9b571-1e74-46ed-9b11-99937b1f373f</vt:lpwstr>
  </property>
  <property fmtid="{D5CDD505-2E9C-101B-9397-08002B2CF9AE}" pid="20" name="ECMX_ENTITY">
    <vt:lpwstr>60;#ECDC|931345c4-86d9-4b39-a79a-5a8b0b90257f</vt:lpwstr>
  </property>
  <property fmtid="{D5CDD505-2E9C-101B-9397-08002B2CF9AE}" pid="21" name="MediaServiceImageTags">
    <vt:lpwstr/>
  </property>
  <property fmtid="{D5CDD505-2E9C-101B-9397-08002B2CF9AE}" pid="22" name="ECMX_LIFECYCLE">
    <vt:lpwstr>2;#Active|50127695-0d4f-4ac1-ab93-ebc716c3e584</vt:lpwstr>
  </property>
  <property fmtid="{D5CDD505-2E9C-101B-9397-08002B2CF9AE}" pid="23" name="ECMX_DOCUMENTTYPE">
    <vt:lpwstr/>
  </property>
  <property fmtid="{D5CDD505-2E9C-101B-9397-08002B2CF9AE}" pid="24" name="ECMX_CATEGORYLABEL">
    <vt:lpwstr/>
  </property>
  <property fmtid="{D5CDD505-2E9C-101B-9397-08002B2CF9AE}" pid="25" name="ECMX_DOCUMENTSTATUS">
    <vt:lpwstr>1;#Draft|bed60e9a-f1b8-4691-a7e2-534f78067ff3</vt:lpwstr>
  </property>
  <property fmtid="{D5CDD505-2E9C-101B-9397-08002B2CF9AE}" pid="26" name="lcf76f155ced4ddcb4097134ff3c332f">
    <vt:lpwstr/>
  </property>
  <property fmtid="{D5CDD505-2E9C-101B-9397-08002B2CF9AE}" pid="27" name="ECMX_DISEASEPATHOGEN">
    <vt:lpwstr/>
  </property>
  <property fmtid="{D5CDD505-2E9C-101B-9397-08002B2CF9AE}" pid="28" name="ClassificationContentMarkingHeaderLocations">
    <vt:lpwstr>Theme_ECDC:8</vt:lpwstr>
  </property>
  <property fmtid="{D5CDD505-2E9C-101B-9397-08002B2CF9AE}" pid="29" name="ClassificationContentMarkingHeaderText">
    <vt:lpwstr>ECDC NORMAL</vt:lpwstr>
  </property>
</Properties>
</file>